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グループ化 428"/>
          <p:cNvGrpSpPr/>
          <p:nvPr/>
        </p:nvGrpSpPr>
        <p:grpSpPr>
          <a:xfrm>
            <a:off x="6138483" y="3210240"/>
            <a:ext cx="1543064" cy="1150940"/>
            <a:chOff x="676275" y="2115855"/>
            <a:chExt cx="2790259" cy="2081198"/>
          </a:xfrm>
        </p:grpSpPr>
        <p:grpSp>
          <p:nvGrpSpPr>
            <p:cNvPr id="430" name="グループ化 429"/>
            <p:cNvGrpSpPr/>
            <p:nvPr/>
          </p:nvGrpSpPr>
          <p:grpSpPr>
            <a:xfrm>
              <a:off x="676275" y="2512081"/>
              <a:ext cx="2497928" cy="1684972"/>
              <a:chOff x="676275" y="2512081"/>
              <a:chExt cx="2497928" cy="1684972"/>
            </a:xfrm>
          </p:grpSpPr>
          <p:sp>
            <p:nvSpPr>
              <p:cNvPr id="437" name="角丸四角形 436"/>
              <p:cNvSpPr/>
              <p:nvPr/>
            </p:nvSpPr>
            <p:spPr>
              <a:xfrm rot="2700000">
                <a:off x="1531160" y="3077944"/>
                <a:ext cx="104808" cy="116296"/>
              </a:xfrm>
              <a:prstGeom prst="roundRect">
                <a:avLst>
                  <a:gd name="adj" fmla="val 3428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角丸四角形 437"/>
              <p:cNvSpPr/>
              <p:nvPr/>
            </p:nvSpPr>
            <p:spPr>
              <a:xfrm rot="1667075">
                <a:off x="1574880" y="3190731"/>
                <a:ext cx="296793" cy="6642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9" name="グループ化 438"/>
              <p:cNvGrpSpPr/>
              <p:nvPr/>
            </p:nvGrpSpPr>
            <p:grpSpPr>
              <a:xfrm>
                <a:off x="1380774" y="3020111"/>
                <a:ext cx="239580" cy="334052"/>
                <a:chOff x="1380774" y="1113820"/>
                <a:chExt cx="239580" cy="334052"/>
              </a:xfrm>
            </p:grpSpPr>
            <p:sp>
              <p:nvSpPr>
                <p:cNvPr id="463" name="角丸四角形 462"/>
                <p:cNvSpPr/>
                <p:nvPr/>
              </p:nvSpPr>
              <p:spPr>
                <a:xfrm rot="19800000">
                  <a:off x="1380774" y="1319923"/>
                  <a:ext cx="233235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4" name="角丸四角形 463"/>
                <p:cNvSpPr/>
                <p:nvPr/>
              </p:nvSpPr>
              <p:spPr>
                <a:xfrm rot="19800000">
                  <a:off x="1574635" y="1113820"/>
                  <a:ext cx="45719" cy="33405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0" name="円/楕円 439"/>
              <p:cNvSpPr/>
              <p:nvPr/>
            </p:nvSpPr>
            <p:spPr>
              <a:xfrm>
                <a:off x="1821014" y="2620748"/>
                <a:ext cx="380569" cy="3805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1" name="角丸四角形 440"/>
              <p:cNvSpPr/>
              <p:nvPr/>
            </p:nvSpPr>
            <p:spPr>
              <a:xfrm rot="900000">
                <a:off x="1821146" y="2997789"/>
                <a:ext cx="288742" cy="5667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2" name="角丸四角形 441"/>
              <p:cNvSpPr/>
              <p:nvPr/>
            </p:nvSpPr>
            <p:spPr>
              <a:xfrm>
                <a:off x="2202740" y="2774749"/>
                <a:ext cx="103648" cy="226918"/>
              </a:xfrm>
              <a:prstGeom prst="round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角丸四角形 442"/>
              <p:cNvSpPr/>
              <p:nvPr/>
            </p:nvSpPr>
            <p:spPr>
              <a:xfrm rot="325329">
                <a:off x="2170640" y="3011924"/>
                <a:ext cx="159285" cy="427067"/>
              </a:xfrm>
              <a:prstGeom prst="roundRect">
                <a:avLst>
                  <a:gd name="adj" fmla="val 4091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角丸四角形 443"/>
              <p:cNvSpPr/>
              <p:nvPr/>
            </p:nvSpPr>
            <p:spPr>
              <a:xfrm>
                <a:off x="2990851" y="3452196"/>
                <a:ext cx="114298" cy="238126"/>
              </a:xfrm>
              <a:prstGeom prst="roundRect">
                <a:avLst/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5" name="角丸四角形 444"/>
              <p:cNvSpPr/>
              <p:nvPr/>
            </p:nvSpPr>
            <p:spPr>
              <a:xfrm>
                <a:off x="2990851" y="3576021"/>
                <a:ext cx="114298" cy="238126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6" name="フリーフォーム 445"/>
              <p:cNvSpPr/>
              <p:nvPr/>
            </p:nvSpPr>
            <p:spPr>
              <a:xfrm>
                <a:off x="759614" y="3327179"/>
                <a:ext cx="149716" cy="592938"/>
              </a:xfrm>
              <a:custGeom>
                <a:avLst/>
                <a:gdLst>
                  <a:gd name="connsiteX0" fmla="*/ 49704 w 149716"/>
                  <a:gd name="connsiteY0" fmla="*/ 0 h 592938"/>
                  <a:gd name="connsiteX1" fmla="*/ 149716 w 149716"/>
                  <a:gd name="connsiteY1" fmla="*/ 0 h 592938"/>
                  <a:gd name="connsiteX2" fmla="*/ 100013 w 149716"/>
                  <a:gd name="connsiteY2" fmla="*/ 346554 h 592938"/>
                  <a:gd name="connsiteX3" fmla="*/ 100012 w 149716"/>
                  <a:gd name="connsiteY3" fmla="*/ 346554 h 592938"/>
                  <a:gd name="connsiteX4" fmla="*/ 100012 w 149716"/>
                  <a:gd name="connsiteY4" fmla="*/ 592938 h 592938"/>
                  <a:gd name="connsiteX5" fmla="*/ 0 w 149716"/>
                  <a:gd name="connsiteY5" fmla="*/ 592938 h 592938"/>
                  <a:gd name="connsiteX6" fmla="*/ 0 w 149716"/>
                  <a:gd name="connsiteY6" fmla="*/ 346554 h 592938"/>
                  <a:gd name="connsiteX7" fmla="*/ 1 w 149716"/>
                  <a:gd name="connsiteY7" fmla="*/ 346554 h 592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716" h="592938">
                    <a:moveTo>
                      <a:pt x="49704" y="0"/>
                    </a:moveTo>
                    <a:lnTo>
                      <a:pt x="149716" y="0"/>
                    </a:lnTo>
                    <a:lnTo>
                      <a:pt x="100013" y="346554"/>
                    </a:lnTo>
                    <a:lnTo>
                      <a:pt x="100012" y="346554"/>
                    </a:lnTo>
                    <a:lnTo>
                      <a:pt x="100012" y="592938"/>
                    </a:lnTo>
                    <a:lnTo>
                      <a:pt x="0" y="592938"/>
                    </a:lnTo>
                    <a:lnTo>
                      <a:pt x="0" y="346554"/>
                    </a:lnTo>
                    <a:lnTo>
                      <a:pt x="1" y="346554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フリーフォーム 446"/>
              <p:cNvSpPr/>
              <p:nvPr/>
            </p:nvSpPr>
            <p:spPr>
              <a:xfrm>
                <a:off x="804859" y="2512081"/>
                <a:ext cx="2257426" cy="1461135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close/>
                    <a:moveTo>
                      <a:pt x="763642" y="56198"/>
                    </a:moveTo>
                    <a:lnTo>
                      <a:pt x="614365" y="762000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547690" y="761999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8" name="角丸四角形 447"/>
              <p:cNvSpPr/>
              <p:nvPr/>
            </p:nvSpPr>
            <p:spPr>
              <a:xfrm>
                <a:off x="676275" y="3701754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円/楕円 448"/>
              <p:cNvSpPr/>
              <p:nvPr/>
            </p:nvSpPr>
            <p:spPr>
              <a:xfrm>
                <a:off x="938213" y="3568403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0" name="円/楕円 449"/>
              <p:cNvSpPr/>
              <p:nvPr/>
            </p:nvSpPr>
            <p:spPr>
              <a:xfrm>
                <a:off x="2319338" y="3568403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1" name="円/楕円 450"/>
              <p:cNvSpPr/>
              <p:nvPr/>
            </p:nvSpPr>
            <p:spPr>
              <a:xfrm>
                <a:off x="1104901" y="3735091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2" name="円/楕円 451"/>
              <p:cNvSpPr/>
              <p:nvPr/>
            </p:nvSpPr>
            <p:spPr>
              <a:xfrm>
                <a:off x="2486026" y="3735091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3" name="角丸四角形 452"/>
              <p:cNvSpPr/>
              <p:nvPr/>
            </p:nvSpPr>
            <p:spPr>
              <a:xfrm>
                <a:off x="1924050" y="3406479"/>
                <a:ext cx="219075" cy="10001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4" name="角丸四角形 453"/>
              <p:cNvSpPr/>
              <p:nvPr/>
            </p:nvSpPr>
            <p:spPr>
              <a:xfrm>
                <a:off x="1004889" y="3385047"/>
                <a:ext cx="128588" cy="100012"/>
              </a:xfrm>
              <a:prstGeom prst="roundRect">
                <a:avLst/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5" name="角丸四角形 454"/>
              <p:cNvSpPr/>
              <p:nvPr/>
            </p:nvSpPr>
            <p:spPr>
              <a:xfrm>
                <a:off x="2990850" y="3701754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6" name="角丸四角形 455"/>
              <p:cNvSpPr/>
              <p:nvPr/>
            </p:nvSpPr>
            <p:spPr>
              <a:xfrm>
                <a:off x="1335767" y="3148066"/>
                <a:ext cx="166686" cy="154781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57" name="グループ化 456"/>
              <p:cNvGrpSpPr/>
              <p:nvPr/>
            </p:nvGrpSpPr>
            <p:grpSpPr>
              <a:xfrm rot="3223358">
                <a:off x="2055024" y="2868155"/>
                <a:ext cx="342104" cy="375875"/>
                <a:chOff x="2053430" y="2735597"/>
                <a:chExt cx="342104" cy="375875"/>
              </a:xfrm>
            </p:grpSpPr>
            <p:sp>
              <p:nvSpPr>
                <p:cNvPr id="461" name="角丸四角形 460"/>
                <p:cNvSpPr/>
                <p:nvPr/>
              </p:nvSpPr>
              <p:spPr>
                <a:xfrm rot="19800000">
                  <a:off x="2053430" y="3029739"/>
                  <a:ext cx="311150" cy="8173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2" name="角丸四角形 461"/>
                <p:cNvSpPr/>
                <p:nvPr/>
              </p:nvSpPr>
              <p:spPr>
                <a:xfrm rot="17100000">
                  <a:off x="2199093" y="2850305"/>
                  <a:ext cx="311150" cy="8173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8" name="円/楕円 457"/>
              <p:cNvSpPr/>
              <p:nvPr/>
            </p:nvSpPr>
            <p:spPr>
              <a:xfrm>
                <a:off x="1844161" y="2753882"/>
                <a:ext cx="146763" cy="7075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9" name="円/楕円 458"/>
              <p:cNvSpPr/>
              <p:nvPr/>
            </p:nvSpPr>
            <p:spPr>
              <a:xfrm>
                <a:off x="1891264" y="2765313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フリーフォーム 459"/>
              <p:cNvSpPr/>
              <p:nvPr/>
            </p:nvSpPr>
            <p:spPr>
              <a:xfrm rot="3697214">
                <a:off x="2338528" y="2801975"/>
                <a:ext cx="343801" cy="377557"/>
              </a:xfrm>
              <a:custGeom>
                <a:avLst/>
                <a:gdLst>
                  <a:gd name="connsiteX0" fmla="*/ 122275 w 343801"/>
                  <a:gd name="connsiteY0" fmla="*/ 363 h 377557"/>
                  <a:gd name="connsiteX1" fmla="*/ 150315 w 343801"/>
                  <a:gd name="connsiteY1" fmla="*/ 20090 h 377557"/>
                  <a:gd name="connsiteX2" fmla="*/ 176559 w 343801"/>
                  <a:gd name="connsiteY2" fmla="*/ 170879 h 377557"/>
                  <a:gd name="connsiteX3" fmla="*/ 177021 w 343801"/>
                  <a:gd name="connsiteY3" fmla="*/ 170786 h 377557"/>
                  <a:gd name="connsiteX4" fmla="*/ 177021 w 343801"/>
                  <a:gd name="connsiteY4" fmla="*/ 145365 h 377557"/>
                  <a:gd name="connsiteX5" fmla="*/ 198917 w 343801"/>
                  <a:gd name="connsiteY5" fmla="*/ 123469 h 377557"/>
                  <a:gd name="connsiteX6" fmla="*/ 208705 w 343801"/>
                  <a:gd name="connsiteY6" fmla="*/ 123469 h 377557"/>
                  <a:gd name="connsiteX7" fmla="*/ 230601 w 343801"/>
                  <a:gd name="connsiteY7" fmla="*/ 145365 h 377557"/>
                  <a:gd name="connsiteX8" fmla="*/ 230601 w 343801"/>
                  <a:gd name="connsiteY8" fmla="*/ 146261 h 377557"/>
                  <a:gd name="connsiteX9" fmla="*/ 233440 w 343801"/>
                  <a:gd name="connsiteY9" fmla="*/ 139407 h 377557"/>
                  <a:gd name="connsiteX10" fmla="*/ 248923 w 343801"/>
                  <a:gd name="connsiteY10" fmla="*/ 132994 h 377557"/>
                  <a:gd name="connsiteX11" fmla="*/ 258711 w 343801"/>
                  <a:gd name="connsiteY11" fmla="*/ 132994 h 377557"/>
                  <a:gd name="connsiteX12" fmla="*/ 280607 w 343801"/>
                  <a:gd name="connsiteY12" fmla="*/ 154890 h 377557"/>
                  <a:gd name="connsiteX13" fmla="*/ 280607 w 343801"/>
                  <a:gd name="connsiteY13" fmla="*/ 157182 h 377557"/>
                  <a:gd name="connsiteX14" fmla="*/ 281065 w 343801"/>
                  <a:gd name="connsiteY14" fmla="*/ 156076 h 377557"/>
                  <a:gd name="connsiteX15" fmla="*/ 296548 w 343801"/>
                  <a:gd name="connsiteY15" fmla="*/ 149663 h 377557"/>
                  <a:gd name="connsiteX16" fmla="*/ 306336 w 343801"/>
                  <a:gd name="connsiteY16" fmla="*/ 149663 h 377557"/>
                  <a:gd name="connsiteX17" fmla="*/ 328232 w 343801"/>
                  <a:gd name="connsiteY17" fmla="*/ 171559 h 377557"/>
                  <a:gd name="connsiteX18" fmla="*/ 328232 w 343801"/>
                  <a:gd name="connsiteY18" fmla="*/ 200191 h 377557"/>
                  <a:gd name="connsiteX19" fmla="*/ 326515 w 343801"/>
                  <a:gd name="connsiteY19" fmla="*/ 204336 h 377557"/>
                  <a:gd name="connsiteX20" fmla="*/ 329246 w 343801"/>
                  <a:gd name="connsiteY20" fmla="*/ 206585 h 377557"/>
                  <a:gd name="connsiteX21" fmla="*/ 343801 w 343801"/>
                  <a:gd name="connsiteY21" fmla="*/ 254235 h 377557"/>
                  <a:gd name="connsiteX22" fmla="*/ 343801 w 343801"/>
                  <a:gd name="connsiteY22" fmla="*/ 292332 h 377557"/>
                  <a:gd name="connsiteX23" fmla="*/ 258576 w 343801"/>
                  <a:gd name="connsiteY23" fmla="*/ 377557 h 377557"/>
                  <a:gd name="connsiteX24" fmla="*/ 185816 w 343801"/>
                  <a:gd name="connsiteY24" fmla="*/ 377557 h 377557"/>
                  <a:gd name="connsiteX25" fmla="*/ 100591 w 343801"/>
                  <a:gd name="connsiteY25" fmla="*/ 292332 h 377557"/>
                  <a:gd name="connsiteX26" fmla="*/ 100591 w 343801"/>
                  <a:gd name="connsiteY26" fmla="*/ 287751 h 377557"/>
                  <a:gd name="connsiteX27" fmla="*/ 87586 w 343801"/>
                  <a:gd name="connsiteY27" fmla="*/ 282364 h 377557"/>
                  <a:gd name="connsiteX28" fmla="*/ 11423 w 343801"/>
                  <a:gd name="connsiteY28" fmla="*/ 206201 h 377557"/>
                  <a:gd name="connsiteX29" fmla="*/ 11423 w 343801"/>
                  <a:gd name="connsiteY29" fmla="*/ 151046 h 377557"/>
                  <a:gd name="connsiteX30" fmla="*/ 11424 w 343801"/>
                  <a:gd name="connsiteY30" fmla="*/ 151046 h 377557"/>
                  <a:gd name="connsiteX31" fmla="*/ 39002 w 343801"/>
                  <a:gd name="connsiteY31" fmla="*/ 139623 h 377557"/>
                  <a:gd name="connsiteX32" fmla="*/ 66580 w 343801"/>
                  <a:gd name="connsiteY32" fmla="*/ 151046 h 377557"/>
                  <a:gd name="connsiteX33" fmla="*/ 119090 w 343801"/>
                  <a:gd name="connsiteY33" fmla="*/ 203558 h 377557"/>
                  <a:gd name="connsiteX34" fmla="*/ 124160 w 343801"/>
                  <a:gd name="connsiteY34" fmla="*/ 196039 h 377557"/>
                  <a:gd name="connsiteX35" fmla="*/ 119425 w 343801"/>
                  <a:gd name="connsiteY35" fmla="*/ 188571 h 377557"/>
                  <a:gd name="connsiteX36" fmla="*/ 91872 w 343801"/>
                  <a:gd name="connsiteY36" fmla="*/ 30262 h 377557"/>
                  <a:gd name="connsiteX37" fmla="*/ 111599 w 343801"/>
                  <a:gd name="connsiteY37" fmla="*/ 2221 h 377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43801" h="377557">
                    <a:moveTo>
                      <a:pt x="122275" y="363"/>
                    </a:moveTo>
                    <a:cubicBezTo>
                      <a:pt x="135465" y="-1933"/>
                      <a:pt x="148020" y="6899"/>
                      <a:pt x="150315" y="20090"/>
                    </a:cubicBezTo>
                    <a:lnTo>
                      <a:pt x="176559" y="170879"/>
                    </a:lnTo>
                    <a:lnTo>
                      <a:pt x="177021" y="170786"/>
                    </a:lnTo>
                    <a:lnTo>
                      <a:pt x="177021" y="145365"/>
                    </a:lnTo>
                    <a:cubicBezTo>
                      <a:pt x="177021" y="133272"/>
                      <a:pt x="186824" y="123469"/>
                      <a:pt x="198917" y="123469"/>
                    </a:cubicBezTo>
                    <a:lnTo>
                      <a:pt x="208705" y="123469"/>
                    </a:lnTo>
                    <a:cubicBezTo>
                      <a:pt x="220798" y="123469"/>
                      <a:pt x="230601" y="133272"/>
                      <a:pt x="230601" y="145365"/>
                    </a:cubicBezTo>
                    <a:lnTo>
                      <a:pt x="230601" y="146261"/>
                    </a:lnTo>
                    <a:lnTo>
                      <a:pt x="233440" y="139407"/>
                    </a:lnTo>
                    <a:cubicBezTo>
                      <a:pt x="237403" y="135445"/>
                      <a:pt x="242877" y="132994"/>
                      <a:pt x="248923" y="132994"/>
                    </a:cubicBezTo>
                    <a:lnTo>
                      <a:pt x="258711" y="132994"/>
                    </a:lnTo>
                    <a:cubicBezTo>
                      <a:pt x="270804" y="132994"/>
                      <a:pt x="280607" y="142797"/>
                      <a:pt x="280607" y="154890"/>
                    </a:cubicBezTo>
                    <a:lnTo>
                      <a:pt x="280607" y="157182"/>
                    </a:lnTo>
                    <a:lnTo>
                      <a:pt x="281065" y="156076"/>
                    </a:lnTo>
                    <a:cubicBezTo>
                      <a:pt x="285028" y="152114"/>
                      <a:pt x="290502" y="149663"/>
                      <a:pt x="296548" y="149663"/>
                    </a:cubicBezTo>
                    <a:lnTo>
                      <a:pt x="306336" y="149663"/>
                    </a:lnTo>
                    <a:cubicBezTo>
                      <a:pt x="318429" y="149663"/>
                      <a:pt x="328232" y="159466"/>
                      <a:pt x="328232" y="171559"/>
                    </a:cubicBezTo>
                    <a:lnTo>
                      <a:pt x="328232" y="200191"/>
                    </a:lnTo>
                    <a:lnTo>
                      <a:pt x="326515" y="204336"/>
                    </a:lnTo>
                    <a:lnTo>
                      <a:pt x="329246" y="206585"/>
                    </a:lnTo>
                    <a:cubicBezTo>
                      <a:pt x="338435" y="220187"/>
                      <a:pt x="343801" y="236585"/>
                      <a:pt x="343801" y="254235"/>
                    </a:cubicBezTo>
                    <a:lnTo>
                      <a:pt x="343801" y="292332"/>
                    </a:lnTo>
                    <a:cubicBezTo>
                      <a:pt x="343801" y="339400"/>
                      <a:pt x="305644" y="377557"/>
                      <a:pt x="258576" y="377557"/>
                    </a:cubicBezTo>
                    <a:lnTo>
                      <a:pt x="185816" y="377557"/>
                    </a:lnTo>
                    <a:cubicBezTo>
                      <a:pt x="138748" y="377557"/>
                      <a:pt x="100591" y="339400"/>
                      <a:pt x="100591" y="292332"/>
                    </a:cubicBezTo>
                    <a:lnTo>
                      <a:pt x="100591" y="287751"/>
                    </a:lnTo>
                    <a:lnTo>
                      <a:pt x="87586" y="282364"/>
                    </a:lnTo>
                    <a:lnTo>
                      <a:pt x="11423" y="206201"/>
                    </a:lnTo>
                    <a:cubicBezTo>
                      <a:pt x="-3808" y="190970"/>
                      <a:pt x="-3808" y="166277"/>
                      <a:pt x="11423" y="151046"/>
                    </a:cubicBezTo>
                    <a:lnTo>
                      <a:pt x="11424" y="151046"/>
                    </a:lnTo>
                    <a:cubicBezTo>
                      <a:pt x="19039" y="143431"/>
                      <a:pt x="29021" y="139623"/>
                      <a:pt x="39002" y="139623"/>
                    </a:cubicBezTo>
                    <a:cubicBezTo>
                      <a:pt x="48983" y="139623"/>
                      <a:pt x="58964" y="143431"/>
                      <a:pt x="66580" y="151046"/>
                    </a:cubicBezTo>
                    <a:lnTo>
                      <a:pt x="119090" y="203558"/>
                    </a:lnTo>
                    <a:lnTo>
                      <a:pt x="124160" y="196039"/>
                    </a:lnTo>
                    <a:lnTo>
                      <a:pt x="119425" y="188571"/>
                    </a:lnTo>
                    <a:lnTo>
                      <a:pt x="91872" y="30262"/>
                    </a:lnTo>
                    <a:cubicBezTo>
                      <a:pt x="89576" y="17071"/>
                      <a:pt x="98408" y="4517"/>
                      <a:pt x="111599" y="222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1" name="グループ化 430"/>
            <p:cNvGrpSpPr/>
            <p:nvPr/>
          </p:nvGrpSpPr>
          <p:grpSpPr>
            <a:xfrm>
              <a:off x="2794611" y="2115855"/>
              <a:ext cx="671923" cy="717947"/>
              <a:chOff x="3126966" y="2060619"/>
              <a:chExt cx="671923" cy="717947"/>
            </a:xfrm>
          </p:grpSpPr>
          <p:sp>
            <p:nvSpPr>
              <p:cNvPr id="432" name="正方形/長方形 431"/>
              <p:cNvSpPr/>
              <p:nvPr/>
            </p:nvSpPr>
            <p:spPr>
              <a:xfrm rot="19800000">
                <a:off x="3547544" y="2543152"/>
                <a:ext cx="51502" cy="106595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 rot="19800000">
                <a:off x="3126966" y="2671971"/>
                <a:ext cx="451647" cy="10659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4" name="グループ化 433"/>
              <p:cNvGrpSpPr/>
              <p:nvPr/>
            </p:nvGrpSpPr>
            <p:grpSpPr>
              <a:xfrm rot="894497">
                <a:off x="3635774" y="2060619"/>
                <a:ext cx="163115" cy="548376"/>
                <a:chOff x="3824288" y="2290761"/>
                <a:chExt cx="163115" cy="548376"/>
              </a:xfrm>
            </p:grpSpPr>
            <p:sp>
              <p:nvSpPr>
                <p:cNvPr id="435" name="フリーフォーム 434"/>
                <p:cNvSpPr/>
                <p:nvPr/>
              </p:nvSpPr>
              <p:spPr>
                <a:xfrm rot="10800000" flipV="1">
                  <a:off x="3824288" y="2290761"/>
                  <a:ext cx="160734" cy="476939"/>
                </a:xfrm>
                <a:custGeom>
                  <a:avLst/>
                  <a:gdLst>
                    <a:gd name="connsiteX0" fmla="*/ 53578 w 160734"/>
                    <a:gd name="connsiteY0" fmla="*/ 0 h 476939"/>
                    <a:gd name="connsiteX1" fmla="*/ 121443 w 160734"/>
                    <a:gd name="connsiteY1" fmla="*/ 123328 h 476939"/>
                    <a:gd name="connsiteX2" fmla="*/ 53578 w 160734"/>
                    <a:gd name="connsiteY2" fmla="*/ 246656 h 476939"/>
                    <a:gd name="connsiteX3" fmla="*/ 58228 w 160734"/>
                    <a:gd name="connsiteY3" fmla="*/ 245576 h 476939"/>
                    <a:gd name="connsiteX4" fmla="*/ 31385 w 160734"/>
                    <a:gd name="connsiteY4" fmla="*/ 266405 h 476939"/>
                    <a:gd name="connsiteX5" fmla="*/ 0 w 160734"/>
                    <a:gd name="connsiteY5" fmla="*/ 353611 h 476939"/>
                    <a:gd name="connsiteX6" fmla="*/ 107156 w 160734"/>
                    <a:gd name="connsiteY6" fmla="*/ 476939 h 476939"/>
                    <a:gd name="connsiteX7" fmla="*/ 39291 w 160734"/>
                    <a:gd name="connsiteY7" fmla="*/ 353611 h 476939"/>
                    <a:gd name="connsiteX8" fmla="*/ 107156 w 160734"/>
                    <a:gd name="connsiteY8" fmla="*/ 230283 h 476939"/>
                    <a:gd name="connsiteX9" fmla="*/ 102506 w 160734"/>
                    <a:gd name="connsiteY9" fmla="*/ 231364 h 476939"/>
                    <a:gd name="connsiteX10" fmla="*/ 129349 w 160734"/>
                    <a:gd name="connsiteY10" fmla="*/ 210534 h 476939"/>
                    <a:gd name="connsiteX11" fmla="*/ 160734 w 160734"/>
                    <a:gd name="connsiteY11" fmla="*/ 123328 h 476939"/>
                    <a:gd name="connsiteX12" fmla="*/ 53578 w 160734"/>
                    <a:gd name="connsiteY12" fmla="*/ 0 h 476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0734" h="476939">
                      <a:moveTo>
                        <a:pt x="53578" y="0"/>
                      </a:moveTo>
                      <a:cubicBezTo>
                        <a:pt x="95016" y="22549"/>
                        <a:pt x="121443" y="70574"/>
                        <a:pt x="121443" y="123328"/>
                      </a:cubicBezTo>
                      <a:cubicBezTo>
                        <a:pt x="121443" y="176081"/>
                        <a:pt x="95016" y="224107"/>
                        <a:pt x="53578" y="246656"/>
                      </a:cubicBezTo>
                      <a:lnTo>
                        <a:pt x="58228" y="245576"/>
                      </a:lnTo>
                      <a:lnTo>
                        <a:pt x="31385" y="266405"/>
                      </a:lnTo>
                      <a:cubicBezTo>
                        <a:pt x="11994" y="288723"/>
                        <a:pt x="0" y="319555"/>
                        <a:pt x="0" y="353611"/>
                      </a:cubicBezTo>
                      <a:cubicBezTo>
                        <a:pt x="0" y="421723"/>
                        <a:pt x="47975" y="476939"/>
                        <a:pt x="107156" y="476939"/>
                      </a:cubicBezTo>
                      <a:cubicBezTo>
                        <a:pt x="65718" y="454390"/>
                        <a:pt x="39291" y="406364"/>
                        <a:pt x="39291" y="353611"/>
                      </a:cubicBezTo>
                      <a:cubicBezTo>
                        <a:pt x="39291" y="300857"/>
                        <a:pt x="65718" y="252832"/>
                        <a:pt x="107156" y="230283"/>
                      </a:cubicBezTo>
                      <a:lnTo>
                        <a:pt x="102506" y="231364"/>
                      </a:lnTo>
                      <a:lnTo>
                        <a:pt x="129349" y="210534"/>
                      </a:lnTo>
                      <a:cubicBezTo>
                        <a:pt x="148740" y="188216"/>
                        <a:pt x="160734" y="157384"/>
                        <a:pt x="160734" y="123328"/>
                      </a:cubicBezTo>
                      <a:cubicBezTo>
                        <a:pt x="160734" y="55216"/>
                        <a:pt x="112759" y="0"/>
                        <a:pt x="535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6" name="フリーフォーム 435"/>
                <p:cNvSpPr/>
                <p:nvPr/>
              </p:nvSpPr>
              <p:spPr>
                <a:xfrm rot="10800000" flipV="1">
                  <a:off x="3826669" y="2362198"/>
                  <a:ext cx="160734" cy="476939"/>
                </a:xfrm>
                <a:custGeom>
                  <a:avLst/>
                  <a:gdLst>
                    <a:gd name="connsiteX0" fmla="*/ 53578 w 160734"/>
                    <a:gd name="connsiteY0" fmla="*/ 0 h 476939"/>
                    <a:gd name="connsiteX1" fmla="*/ 121443 w 160734"/>
                    <a:gd name="connsiteY1" fmla="*/ 123328 h 476939"/>
                    <a:gd name="connsiteX2" fmla="*/ 53578 w 160734"/>
                    <a:gd name="connsiteY2" fmla="*/ 246656 h 476939"/>
                    <a:gd name="connsiteX3" fmla="*/ 58228 w 160734"/>
                    <a:gd name="connsiteY3" fmla="*/ 245576 h 476939"/>
                    <a:gd name="connsiteX4" fmla="*/ 31385 w 160734"/>
                    <a:gd name="connsiteY4" fmla="*/ 266405 h 476939"/>
                    <a:gd name="connsiteX5" fmla="*/ 0 w 160734"/>
                    <a:gd name="connsiteY5" fmla="*/ 353611 h 476939"/>
                    <a:gd name="connsiteX6" fmla="*/ 107156 w 160734"/>
                    <a:gd name="connsiteY6" fmla="*/ 476939 h 476939"/>
                    <a:gd name="connsiteX7" fmla="*/ 39291 w 160734"/>
                    <a:gd name="connsiteY7" fmla="*/ 353611 h 476939"/>
                    <a:gd name="connsiteX8" fmla="*/ 107156 w 160734"/>
                    <a:gd name="connsiteY8" fmla="*/ 230283 h 476939"/>
                    <a:gd name="connsiteX9" fmla="*/ 102506 w 160734"/>
                    <a:gd name="connsiteY9" fmla="*/ 231364 h 476939"/>
                    <a:gd name="connsiteX10" fmla="*/ 129349 w 160734"/>
                    <a:gd name="connsiteY10" fmla="*/ 210534 h 476939"/>
                    <a:gd name="connsiteX11" fmla="*/ 160734 w 160734"/>
                    <a:gd name="connsiteY11" fmla="*/ 123328 h 476939"/>
                    <a:gd name="connsiteX12" fmla="*/ 53578 w 160734"/>
                    <a:gd name="connsiteY12" fmla="*/ 0 h 476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0734" h="476939">
                      <a:moveTo>
                        <a:pt x="53578" y="0"/>
                      </a:moveTo>
                      <a:cubicBezTo>
                        <a:pt x="95016" y="22549"/>
                        <a:pt x="121443" y="70574"/>
                        <a:pt x="121443" y="123328"/>
                      </a:cubicBezTo>
                      <a:cubicBezTo>
                        <a:pt x="121443" y="176081"/>
                        <a:pt x="95016" y="224107"/>
                        <a:pt x="53578" y="246656"/>
                      </a:cubicBezTo>
                      <a:lnTo>
                        <a:pt x="58228" y="245576"/>
                      </a:lnTo>
                      <a:lnTo>
                        <a:pt x="31385" y="266405"/>
                      </a:lnTo>
                      <a:cubicBezTo>
                        <a:pt x="11994" y="288723"/>
                        <a:pt x="0" y="319555"/>
                        <a:pt x="0" y="353611"/>
                      </a:cubicBezTo>
                      <a:cubicBezTo>
                        <a:pt x="0" y="421723"/>
                        <a:pt x="47975" y="476939"/>
                        <a:pt x="107156" y="476939"/>
                      </a:cubicBezTo>
                      <a:cubicBezTo>
                        <a:pt x="65718" y="454390"/>
                        <a:pt x="39291" y="406364"/>
                        <a:pt x="39291" y="353611"/>
                      </a:cubicBezTo>
                      <a:cubicBezTo>
                        <a:pt x="39291" y="300857"/>
                        <a:pt x="65718" y="252832"/>
                        <a:pt x="107156" y="230283"/>
                      </a:cubicBezTo>
                      <a:lnTo>
                        <a:pt x="102506" y="231364"/>
                      </a:lnTo>
                      <a:lnTo>
                        <a:pt x="129349" y="210534"/>
                      </a:lnTo>
                      <a:cubicBezTo>
                        <a:pt x="148740" y="188216"/>
                        <a:pt x="160734" y="157384"/>
                        <a:pt x="160734" y="123328"/>
                      </a:cubicBezTo>
                      <a:cubicBezTo>
                        <a:pt x="160734" y="55216"/>
                        <a:pt x="112759" y="0"/>
                        <a:pt x="535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465" name="グループ化 464"/>
          <p:cNvGrpSpPr/>
          <p:nvPr/>
        </p:nvGrpSpPr>
        <p:grpSpPr>
          <a:xfrm>
            <a:off x="2337401" y="5398946"/>
            <a:ext cx="1446808" cy="931820"/>
            <a:chOff x="676275" y="4456995"/>
            <a:chExt cx="2616204" cy="1684972"/>
          </a:xfrm>
        </p:grpSpPr>
        <p:sp>
          <p:nvSpPr>
            <p:cNvPr id="466" name="角丸四角形 465"/>
            <p:cNvSpPr/>
            <p:nvPr/>
          </p:nvSpPr>
          <p:spPr>
            <a:xfrm rot="2700000">
              <a:off x="1531160" y="5022858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7" name="角丸四角形 466"/>
            <p:cNvSpPr/>
            <p:nvPr/>
          </p:nvSpPr>
          <p:spPr>
            <a:xfrm rot="1667075">
              <a:off x="1574880" y="5135645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68" name="グループ化 467"/>
            <p:cNvGrpSpPr/>
            <p:nvPr/>
          </p:nvGrpSpPr>
          <p:grpSpPr>
            <a:xfrm>
              <a:off x="1380774" y="4965025"/>
              <a:ext cx="239580" cy="334052"/>
              <a:chOff x="1380774" y="1113820"/>
              <a:chExt cx="239580" cy="334052"/>
            </a:xfrm>
          </p:grpSpPr>
          <p:sp>
            <p:nvSpPr>
              <p:cNvPr id="496" name="角丸四角形 495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7" name="角丸四角形 496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69" name="円/楕円 468"/>
            <p:cNvSpPr/>
            <p:nvPr/>
          </p:nvSpPr>
          <p:spPr>
            <a:xfrm>
              <a:off x="1821014" y="4565662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0" name="角丸四角形 469"/>
            <p:cNvSpPr/>
            <p:nvPr/>
          </p:nvSpPr>
          <p:spPr>
            <a:xfrm rot="900000">
              <a:off x="1821146" y="4942703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1" name="角丸四角形 470"/>
            <p:cNvSpPr/>
            <p:nvPr/>
          </p:nvSpPr>
          <p:spPr>
            <a:xfrm>
              <a:off x="2202740" y="4719663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2" name="角丸四角形 471"/>
            <p:cNvSpPr/>
            <p:nvPr/>
          </p:nvSpPr>
          <p:spPr>
            <a:xfrm rot="325329">
              <a:off x="2170640" y="4956838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3" name="角丸四角形 472"/>
            <p:cNvSpPr/>
            <p:nvPr/>
          </p:nvSpPr>
          <p:spPr>
            <a:xfrm>
              <a:off x="2990851" y="5397110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4" name="角丸四角形 473"/>
            <p:cNvSpPr/>
            <p:nvPr/>
          </p:nvSpPr>
          <p:spPr>
            <a:xfrm>
              <a:off x="2990851" y="5520935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5" name="フリーフォーム 474"/>
            <p:cNvSpPr/>
            <p:nvPr/>
          </p:nvSpPr>
          <p:spPr>
            <a:xfrm>
              <a:off x="759614" y="5272093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6" name="フリーフォーム 475"/>
            <p:cNvSpPr/>
            <p:nvPr/>
          </p:nvSpPr>
          <p:spPr>
            <a:xfrm>
              <a:off x="804859" y="4456995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7" name="角丸四角形 476"/>
            <p:cNvSpPr/>
            <p:nvPr/>
          </p:nvSpPr>
          <p:spPr>
            <a:xfrm>
              <a:off x="676275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8" name="円/楕円 477"/>
            <p:cNvSpPr/>
            <p:nvPr/>
          </p:nvSpPr>
          <p:spPr>
            <a:xfrm>
              <a:off x="938213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2319338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1104901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2486026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2" name="角丸四角形 481"/>
            <p:cNvSpPr/>
            <p:nvPr/>
          </p:nvSpPr>
          <p:spPr>
            <a:xfrm>
              <a:off x="1924050" y="5351393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3" name="角丸四角形 482"/>
            <p:cNvSpPr/>
            <p:nvPr/>
          </p:nvSpPr>
          <p:spPr>
            <a:xfrm>
              <a:off x="1004889" y="5329961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4" name="角丸四角形 483"/>
            <p:cNvSpPr/>
            <p:nvPr/>
          </p:nvSpPr>
          <p:spPr>
            <a:xfrm>
              <a:off x="2990850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5" name="角丸四角形 484"/>
            <p:cNvSpPr/>
            <p:nvPr/>
          </p:nvSpPr>
          <p:spPr>
            <a:xfrm>
              <a:off x="1335767" y="5092980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86" name="グループ化 485"/>
            <p:cNvGrpSpPr/>
            <p:nvPr/>
          </p:nvGrpSpPr>
          <p:grpSpPr>
            <a:xfrm rot="3223358">
              <a:off x="2055024" y="4813069"/>
              <a:ext cx="342104" cy="375875"/>
              <a:chOff x="2053430" y="2735597"/>
              <a:chExt cx="342104" cy="375875"/>
            </a:xfrm>
          </p:grpSpPr>
          <p:sp>
            <p:nvSpPr>
              <p:cNvPr id="494" name="角丸四角形 493"/>
              <p:cNvSpPr/>
              <p:nvPr/>
            </p:nvSpPr>
            <p:spPr>
              <a:xfrm rot="19800000">
                <a:off x="2053430" y="3029739"/>
                <a:ext cx="311150" cy="8173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角丸四角形 494"/>
              <p:cNvSpPr/>
              <p:nvPr/>
            </p:nvSpPr>
            <p:spPr>
              <a:xfrm rot="17100000">
                <a:off x="2199093" y="2850305"/>
                <a:ext cx="311150" cy="8173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87" name="円/楕円 486"/>
            <p:cNvSpPr/>
            <p:nvPr/>
          </p:nvSpPr>
          <p:spPr>
            <a:xfrm>
              <a:off x="1844161" y="4698796"/>
              <a:ext cx="146763" cy="7075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8" name="円/楕円 487"/>
            <p:cNvSpPr/>
            <p:nvPr/>
          </p:nvSpPr>
          <p:spPr>
            <a:xfrm>
              <a:off x="1891264" y="4710227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9" name="フリーフォーム 488"/>
            <p:cNvSpPr/>
            <p:nvPr/>
          </p:nvSpPr>
          <p:spPr>
            <a:xfrm rot="3697214">
              <a:off x="2338528" y="4746889"/>
              <a:ext cx="343801" cy="377557"/>
            </a:xfrm>
            <a:custGeom>
              <a:avLst/>
              <a:gdLst>
                <a:gd name="connsiteX0" fmla="*/ 122275 w 343801"/>
                <a:gd name="connsiteY0" fmla="*/ 363 h 377557"/>
                <a:gd name="connsiteX1" fmla="*/ 150315 w 343801"/>
                <a:gd name="connsiteY1" fmla="*/ 20090 h 377557"/>
                <a:gd name="connsiteX2" fmla="*/ 176559 w 343801"/>
                <a:gd name="connsiteY2" fmla="*/ 170879 h 377557"/>
                <a:gd name="connsiteX3" fmla="*/ 177021 w 343801"/>
                <a:gd name="connsiteY3" fmla="*/ 170786 h 377557"/>
                <a:gd name="connsiteX4" fmla="*/ 177021 w 343801"/>
                <a:gd name="connsiteY4" fmla="*/ 145365 h 377557"/>
                <a:gd name="connsiteX5" fmla="*/ 198917 w 343801"/>
                <a:gd name="connsiteY5" fmla="*/ 123469 h 377557"/>
                <a:gd name="connsiteX6" fmla="*/ 208705 w 343801"/>
                <a:gd name="connsiteY6" fmla="*/ 123469 h 377557"/>
                <a:gd name="connsiteX7" fmla="*/ 230601 w 343801"/>
                <a:gd name="connsiteY7" fmla="*/ 145365 h 377557"/>
                <a:gd name="connsiteX8" fmla="*/ 230601 w 343801"/>
                <a:gd name="connsiteY8" fmla="*/ 146261 h 377557"/>
                <a:gd name="connsiteX9" fmla="*/ 233440 w 343801"/>
                <a:gd name="connsiteY9" fmla="*/ 139407 h 377557"/>
                <a:gd name="connsiteX10" fmla="*/ 248923 w 343801"/>
                <a:gd name="connsiteY10" fmla="*/ 132994 h 377557"/>
                <a:gd name="connsiteX11" fmla="*/ 258711 w 343801"/>
                <a:gd name="connsiteY11" fmla="*/ 132994 h 377557"/>
                <a:gd name="connsiteX12" fmla="*/ 280607 w 343801"/>
                <a:gd name="connsiteY12" fmla="*/ 154890 h 377557"/>
                <a:gd name="connsiteX13" fmla="*/ 280607 w 343801"/>
                <a:gd name="connsiteY13" fmla="*/ 157182 h 377557"/>
                <a:gd name="connsiteX14" fmla="*/ 281065 w 343801"/>
                <a:gd name="connsiteY14" fmla="*/ 156076 h 377557"/>
                <a:gd name="connsiteX15" fmla="*/ 296548 w 343801"/>
                <a:gd name="connsiteY15" fmla="*/ 149663 h 377557"/>
                <a:gd name="connsiteX16" fmla="*/ 306336 w 343801"/>
                <a:gd name="connsiteY16" fmla="*/ 149663 h 377557"/>
                <a:gd name="connsiteX17" fmla="*/ 328232 w 343801"/>
                <a:gd name="connsiteY17" fmla="*/ 171559 h 377557"/>
                <a:gd name="connsiteX18" fmla="*/ 328232 w 343801"/>
                <a:gd name="connsiteY18" fmla="*/ 200191 h 377557"/>
                <a:gd name="connsiteX19" fmla="*/ 326515 w 343801"/>
                <a:gd name="connsiteY19" fmla="*/ 204336 h 377557"/>
                <a:gd name="connsiteX20" fmla="*/ 329246 w 343801"/>
                <a:gd name="connsiteY20" fmla="*/ 206585 h 377557"/>
                <a:gd name="connsiteX21" fmla="*/ 343801 w 343801"/>
                <a:gd name="connsiteY21" fmla="*/ 254235 h 377557"/>
                <a:gd name="connsiteX22" fmla="*/ 343801 w 343801"/>
                <a:gd name="connsiteY22" fmla="*/ 292332 h 377557"/>
                <a:gd name="connsiteX23" fmla="*/ 258576 w 343801"/>
                <a:gd name="connsiteY23" fmla="*/ 377557 h 377557"/>
                <a:gd name="connsiteX24" fmla="*/ 185816 w 343801"/>
                <a:gd name="connsiteY24" fmla="*/ 377557 h 377557"/>
                <a:gd name="connsiteX25" fmla="*/ 100591 w 343801"/>
                <a:gd name="connsiteY25" fmla="*/ 292332 h 377557"/>
                <a:gd name="connsiteX26" fmla="*/ 100591 w 343801"/>
                <a:gd name="connsiteY26" fmla="*/ 287751 h 377557"/>
                <a:gd name="connsiteX27" fmla="*/ 87586 w 343801"/>
                <a:gd name="connsiteY27" fmla="*/ 282364 h 377557"/>
                <a:gd name="connsiteX28" fmla="*/ 11423 w 343801"/>
                <a:gd name="connsiteY28" fmla="*/ 206201 h 377557"/>
                <a:gd name="connsiteX29" fmla="*/ 11423 w 343801"/>
                <a:gd name="connsiteY29" fmla="*/ 151046 h 377557"/>
                <a:gd name="connsiteX30" fmla="*/ 11424 w 343801"/>
                <a:gd name="connsiteY30" fmla="*/ 151046 h 377557"/>
                <a:gd name="connsiteX31" fmla="*/ 39002 w 343801"/>
                <a:gd name="connsiteY31" fmla="*/ 139623 h 377557"/>
                <a:gd name="connsiteX32" fmla="*/ 66580 w 343801"/>
                <a:gd name="connsiteY32" fmla="*/ 151046 h 377557"/>
                <a:gd name="connsiteX33" fmla="*/ 119090 w 343801"/>
                <a:gd name="connsiteY33" fmla="*/ 203558 h 377557"/>
                <a:gd name="connsiteX34" fmla="*/ 124160 w 343801"/>
                <a:gd name="connsiteY34" fmla="*/ 196039 h 377557"/>
                <a:gd name="connsiteX35" fmla="*/ 119425 w 343801"/>
                <a:gd name="connsiteY35" fmla="*/ 188571 h 377557"/>
                <a:gd name="connsiteX36" fmla="*/ 91872 w 343801"/>
                <a:gd name="connsiteY36" fmla="*/ 30262 h 377557"/>
                <a:gd name="connsiteX37" fmla="*/ 111599 w 343801"/>
                <a:gd name="connsiteY37" fmla="*/ 2221 h 377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3801" h="377557">
                  <a:moveTo>
                    <a:pt x="122275" y="363"/>
                  </a:moveTo>
                  <a:cubicBezTo>
                    <a:pt x="135465" y="-1933"/>
                    <a:pt x="148020" y="6899"/>
                    <a:pt x="150315" y="20090"/>
                  </a:cubicBezTo>
                  <a:lnTo>
                    <a:pt x="176559" y="170879"/>
                  </a:lnTo>
                  <a:lnTo>
                    <a:pt x="177021" y="170786"/>
                  </a:lnTo>
                  <a:lnTo>
                    <a:pt x="177021" y="145365"/>
                  </a:lnTo>
                  <a:cubicBezTo>
                    <a:pt x="177021" y="133272"/>
                    <a:pt x="186824" y="123469"/>
                    <a:pt x="198917" y="123469"/>
                  </a:cubicBezTo>
                  <a:lnTo>
                    <a:pt x="208705" y="123469"/>
                  </a:lnTo>
                  <a:cubicBezTo>
                    <a:pt x="220798" y="123469"/>
                    <a:pt x="230601" y="133272"/>
                    <a:pt x="230601" y="145365"/>
                  </a:cubicBezTo>
                  <a:lnTo>
                    <a:pt x="230601" y="146261"/>
                  </a:lnTo>
                  <a:lnTo>
                    <a:pt x="233440" y="139407"/>
                  </a:lnTo>
                  <a:cubicBezTo>
                    <a:pt x="237403" y="135445"/>
                    <a:pt x="242877" y="132994"/>
                    <a:pt x="248923" y="132994"/>
                  </a:cubicBezTo>
                  <a:lnTo>
                    <a:pt x="258711" y="132994"/>
                  </a:lnTo>
                  <a:cubicBezTo>
                    <a:pt x="270804" y="132994"/>
                    <a:pt x="280607" y="142797"/>
                    <a:pt x="280607" y="154890"/>
                  </a:cubicBezTo>
                  <a:lnTo>
                    <a:pt x="280607" y="157182"/>
                  </a:lnTo>
                  <a:lnTo>
                    <a:pt x="281065" y="156076"/>
                  </a:lnTo>
                  <a:cubicBezTo>
                    <a:pt x="285028" y="152114"/>
                    <a:pt x="290502" y="149663"/>
                    <a:pt x="296548" y="149663"/>
                  </a:cubicBezTo>
                  <a:lnTo>
                    <a:pt x="306336" y="149663"/>
                  </a:lnTo>
                  <a:cubicBezTo>
                    <a:pt x="318429" y="149663"/>
                    <a:pt x="328232" y="159466"/>
                    <a:pt x="328232" y="171559"/>
                  </a:cubicBezTo>
                  <a:lnTo>
                    <a:pt x="328232" y="200191"/>
                  </a:lnTo>
                  <a:lnTo>
                    <a:pt x="326515" y="204336"/>
                  </a:lnTo>
                  <a:lnTo>
                    <a:pt x="329246" y="206585"/>
                  </a:lnTo>
                  <a:cubicBezTo>
                    <a:pt x="338435" y="220187"/>
                    <a:pt x="343801" y="236585"/>
                    <a:pt x="343801" y="254235"/>
                  </a:cubicBezTo>
                  <a:lnTo>
                    <a:pt x="343801" y="292332"/>
                  </a:lnTo>
                  <a:cubicBezTo>
                    <a:pt x="343801" y="339400"/>
                    <a:pt x="305644" y="377557"/>
                    <a:pt x="258576" y="377557"/>
                  </a:cubicBezTo>
                  <a:lnTo>
                    <a:pt x="185816" y="377557"/>
                  </a:lnTo>
                  <a:cubicBezTo>
                    <a:pt x="138748" y="377557"/>
                    <a:pt x="100591" y="339400"/>
                    <a:pt x="100591" y="292332"/>
                  </a:cubicBezTo>
                  <a:lnTo>
                    <a:pt x="100591" y="287751"/>
                  </a:lnTo>
                  <a:lnTo>
                    <a:pt x="87586" y="282364"/>
                  </a:lnTo>
                  <a:lnTo>
                    <a:pt x="11423" y="206201"/>
                  </a:lnTo>
                  <a:cubicBezTo>
                    <a:pt x="-3808" y="190970"/>
                    <a:pt x="-3808" y="166277"/>
                    <a:pt x="11423" y="151046"/>
                  </a:cubicBezTo>
                  <a:lnTo>
                    <a:pt x="11424" y="151046"/>
                  </a:lnTo>
                  <a:cubicBezTo>
                    <a:pt x="19039" y="143431"/>
                    <a:pt x="29021" y="139623"/>
                    <a:pt x="39002" y="139623"/>
                  </a:cubicBezTo>
                  <a:cubicBezTo>
                    <a:pt x="48983" y="139623"/>
                    <a:pt x="58964" y="143431"/>
                    <a:pt x="66580" y="151046"/>
                  </a:cubicBezTo>
                  <a:lnTo>
                    <a:pt x="119090" y="203558"/>
                  </a:lnTo>
                  <a:lnTo>
                    <a:pt x="124160" y="196039"/>
                  </a:lnTo>
                  <a:lnTo>
                    <a:pt x="119425" y="188571"/>
                  </a:lnTo>
                  <a:lnTo>
                    <a:pt x="91872" y="30262"/>
                  </a:lnTo>
                  <a:cubicBezTo>
                    <a:pt x="89576" y="17071"/>
                    <a:pt x="98408" y="4517"/>
                    <a:pt x="111599" y="22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90" name="グループ化 489"/>
            <p:cNvGrpSpPr/>
            <p:nvPr/>
          </p:nvGrpSpPr>
          <p:grpSpPr>
            <a:xfrm rot="4861728">
              <a:off x="2840756" y="4496053"/>
              <a:ext cx="422246" cy="481200"/>
              <a:chOff x="3634740" y="5081006"/>
              <a:chExt cx="617383" cy="647955"/>
            </a:xfrm>
          </p:grpSpPr>
          <p:sp>
            <p:nvSpPr>
              <p:cNvPr id="491" name="爆発 2 490"/>
              <p:cNvSpPr/>
              <p:nvPr/>
            </p:nvSpPr>
            <p:spPr>
              <a:xfrm>
                <a:off x="3634740" y="5081006"/>
                <a:ext cx="571500" cy="598999"/>
              </a:xfrm>
              <a:prstGeom prst="irregularSeal2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2" name="爆発 2 491"/>
              <p:cNvSpPr/>
              <p:nvPr/>
            </p:nvSpPr>
            <p:spPr>
              <a:xfrm rot="11375127">
                <a:off x="3680623" y="5129962"/>
                <a:ext cx="571500" cy="598999"/>
              </a:xfrm>
              <a:prstGeom prst="irregularSeal2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3" name="爆発 2 492"/>
              <p:cNvSpPr/>
              <p:nvPr/>
            </p:nvSpPr>
            <p:spPr>
              <a:xfrm rot="13512238">
                <a:off x="3810849" y="5238936"/>
                <a:ext cx="398186" cy="416519"/>
              </a:xfrm>
              <a:prstGeom prst="irregularSeal2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98" name="グループ化 497"/>
          <p:cNvGrpSpPr/>
          <p:nvPr/>
        </p:nvGrpSpPr>
        <p:grpSpPr>
          <a:xfrm>
            <a:off x="8002981" y="3279379"/>
            <a:ext cx="1381400" cy="1102338"/>
            <a:chOff x="3637189" y="2203740"/>
            <a:chExt cx="2497928" cy="1993313"/>
          </a:xfrm>
        </p:grpSpPr>
        <p:sp>
          <p:nvSpPr>
            <p:cNvPr id="499" name="角丸四角形 498"/>
            <p:cNvSpPr/>
            <p:nvPr/>
          </p:nvSpPr>
          <p:spPr>
            <a:xfrm rot="2700000">
              <a:off x="4492074" y="3077944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0" name="角丸四角形 499"/>
            <p:cNvSpPr/>
            <p:nvPr/>
          </p:nvSpPr>
          <p:spPr>
            <a:xfrm rot="1667075">
              <a:off x="4535794" y="3190731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01" name="グループ化 500"/>
            <p:cNvGrpSpPr/>
            <p:nvPr/>
          </p:nvGrpSpPr>
          <p:grpSpPr>
            <a:xfrm>
              <a:off x="4341688" y="3020111"/>
              <a:ext cx="239580" cy="334052"/>
              <a:chOff x="1380774" y="1113820"/>
              <a:chExt cx="239580" cy="334052"/>
            </a:xfrm>
          </p:grpSpPr>
          <p:sp>
            <p:nvSpPr>
              <p:cNvPr id="523" name="角丸四角形 522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4" name="角丸四角形 523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02" name="円/楕円 501"/>
            <p:cNvSpPr/>
            <p:nvPr/>
          </p:nvSpPr>
          <p:spPr>
            <a:xfrm>
              <a:off x="4577867" y="2686294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3" name="角丸四角形 502"/>
            <p:cNvSpPr/>
            <p:nvPr/>
          </p:nvSpPr>
          <p:spPr>
            <a:xfrm rot="21018370">
              <a:off x="4806017" y="2997789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4" name="角丸四角形 503"/>
            <p:cNvSpPr/>
            <p:nvPr/>
          </p:nvSpPr>
          <p:spPr>
            <a:xfrm>
              <a:off x="5163654" y="2774749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5" name="角丸四角形 504"/>
            <p:cNvSpPr/>
            <p:nvPr/>
          </p:nvSpPr>
          <p:spPr>
            <a:xfrm rot="325329">
              <a:off x="5131554" y="3011924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6" name="角丸四角形 505"/>
            <p:cNvSpPr/>
            <p:nvPr/>
          </p:nvSpPr>
          <p:spPr>
            <a:xfrm>
              <a:off x="5951765" y="3452196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7" name="角丸四角形 506"/>
            <p:cNvSpPr/>
            <p:nvPr/>
          </p:nvSpPr>
          <p:spPr>
            <a:xfrm>
              <a:off x="5951765" y="3576021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8" name="フリーフォーム 507"/>
            <p:cNvSpPr/>
            <p:nvPr/>
          </p:nvSpPr>
          <p:spPr>
            <a:xfrm>
              <a:off x="3720528" y="3327179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9" name="フリーフォーム 508"/>
            <p:cNvSpPr/>
            <p:nvPr/>
          </p:nvSpPr>
          <p:spPr>
            <a:xfrm>
              <a:off x="3765773" y="2512081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0" name="角丸四角形 509"/>
            <p:cNvSpPr/>
            <p:nvPr/>
          </p:nvSpPr>
          <p:spPr>
            <a:xfrm>
              <a:off x="3637189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1" name="円/楕円 510"/>
            <p:cNvSpPr/>
            <p:nvPr/>
          </p:nvSpPr>
          <p:spPr>
            <a:xfrm>
              <a:off x="3899127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2" name="円/楕円 511"/>
            <p:cNvSpPr/>
            <p:nvPr/>
          </p:nvSpPr>
          <p:spPr>
            <a:xfrm>
              <a:off x="5280252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3" name="円/楕円 512"/>
            <p:cNvSpPr/>
            <p:nvPr/>
          </p:nvSpPr>
          <p:spPr>
            <a:xfrm>
              <a:off x="4065815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4" name="円/楕円 513"/>
            <p:cNvSpPr/>
            <p:nvPr/>
          </p:nvSpPr>
          <p:spPr>
            <a:xfrm>
              <a:off x="5446940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5" name="角丸四角形 514"/>
            <p:cNvSpPr/>
            <p:nvPr/>
          </p:nvSpPr>
          <p:spPr>
            <a:xfrm>
              <a:off x="4884964" y="3406479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6" name="角丸四角形 515"/>
            <p:cNvSpPr/>
            <p:nvPr/>
          </p:nvSpPr>
          <p:spPr>
            <a:xfrm>
              <a:off x="3965803" y="3385047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7" name="角丸四角形 516"/>
            <p:cNvSpPr/>
            <p:nvPr/>
          </p:nvSpPr>
          <p:spPr>
            <a:xfrm>
              <a:off x="5951764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8" name="角丸四角形 517"/>
            <p:cNvSpPr/>
            <p:nvPr/>
          </p:nvSpPr>
          <p:spPr>
            <a:xfrm>
              <a:off x="4296681" y="3148066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9" name="アーチ 518"/>
            <p:cNvSpPr/>
            <p:nvPr/>
          </p:nvSpPr>
          <p:spPr>
            <a:xfrm rot="9900000">
              <a:off x="4593058" y="2843789"/>
              <a:ext cx="112864" cy="112864"/>
            </a:xfrm>
            <a:prstGeom prst="blockArc">
              <a:avLst>
                <a:gd name="adj1" fmla="val 10800000"/>
                <a:gd name="adj2" fmla="val 20231104"/>
                <a:gd name="adj3" fmla="val 17282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0" name="テキスト ボックス 519"/>
            <p:cNvSpPr txBox="1"/>
            <p:nvPr/>
          </p:nvSpPr>
          <p:spPr>
            <a:xfrm rot="20514986">
              <a:off x="4735386" y="2423969"/>
              <a:ext cx="135731" cy="1473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Z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21" name="テキスト ボックス 520"/>
            <p:cNvSpPr txBox="1"/>
            <p:nvPr/>
          </p:nvSpPr>
          <p:spPr>
            <a:xfrm rot="20514986">
              <a:off x="4902344" y="2250748"/>
              <a:ext cx="150766" cy="16369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Z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22" name="テキスト ボックス 521"/>
            <p:cNvSpPr txBox="1"/>
            <p:nvPr/>
          </p:nvSpPr>
          <p:spPr>
            <a:xfrm rot="20514986">
              <a:off x="5127998" y="2203740"/>
              <a:ext cx="213839" cy="2321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Z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25" name="グループ化 524"/>
          <p:cNvGrpSpPr/>
          <p:nvPr/>
        </p:nvGrpSpPr>
        <p:grpSpPr>
          <a:xfrm>
            <a:off x="6106210" y="1490287"/>
            <a:ext cx="1564918" cy="961348"/>
            <a:chOff x="7166537" y="605790"/>
            <a:chExt cx="2829778" cy="1738367"/>
          </a:xfrm>
        </p:grpSpPr>
        <p:sp>
          <p:nvSpPr>
            <p:cNvPr id="526" name="角丸四角形 525"/>
            <p:cNvSpPr/>
            <p:nvPr/>
          </p:nvSpPr>
          <p:spPr>
            <a:xfrm rot="2700000">
              <a:off x="8021422" y="1171653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7" name="角丸四角形 526"/>
            <p:cNvSpPr/>
            <p:nvPr/>
          </p:nvSpPr>
          <p:spPr>
            <a:xfrm rot="1667075">
              <a:off x="8065142" y="1284440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8" name="グループ化 527"/>
            <p:cNvGrpSpPr/>
            <p:nvPr/>
          </p:nvGrpSpPr>
          <p:grpSpPr>
            <a:xfrm>
              <a:off x="7871036" y="1113820"/>
              <a:ext cx="239580" cy="334052"/>
              <a:chOff x="1380774" y="1113820"/>
              <a:chExt cx="239580" cy="334052"/>
            </a:xfrm>
          </p:grpSpPr>
          <p:sp>
            <p:nvSpPr>
              <p:cNvPr id="551" name="角丸四角形 550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2" name="角丸四角形 551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29" name="円/楕円 528"/>
            <p:cNvSpPr/>
            <p:nvPr/>
          </p:nvSpPr>
          <p:spPr>
            <a:xfrm>
              <a:off x="8184920" y="747478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0" name="角丸四角形 529"/>
            <p:cNvSpPr/>
            <p:nvPr/>
          </p:nvSpPr>
          <p:spPr>
            <a:xfrm rot="21354204">
              <a:off x="8311408" y="1091498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1" name="角丸四角形 530"/>
            <p:cNvSpPr/>
            <p:nvPr/>
          </p:nvSpPr>
          <p:spPr>
            <a:xfrm>
              <a:off x="8693002" y="868458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2" name="角丸四角形 531"/>
            <p:cNvSpPr/>
            <p:nvPr/>
          </p:nvSpPr>
          <p:spPr>
            <a:xfrm rot="325329">
              <a:off x="8660902" y="1105633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3" name="角丸四角形 532"/>
            <p:cNvSpPr/>
            <p:nvPr/>
          </p:nvSpPr>
          <p:spPr>
            <a:xfrm>
              <a:off x="9481113" y="1669730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4" name="フリーフォーム 533"/>
            <p:cNvSpPr/>
            <p:nvPr/>
          </p:nvSpPr>
          <p:spPr>
            <a:xfrm>
              <a:off x="7249876" y="1420888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5" name="フリーフォーム 534"/>
            <p:cNvSpPr/>
            <p:nvPr/>
          </p:nvSpPr>
          <p:spPr>
            <a:xfrm>
              <a:off x="7295121" y="605790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6" name="角丸四角形 535"/>
            <p:cNvSpPr/>
            <p:nvPr/>
          </p:nvSpPr>
          <p:spPr>
            <a:xfrm>
              <a:off x="7166537" y="1795463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7" name="円/楕円 536"/>
            <p:cNvSpPr/>
            <p:nvPr/>
          </p:nvSpPr>
          <p:spPr>
            <a:xfrm>
              <a:off x="7428475" y="1662112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8" name="円/楕円 537"/>
            <p:cNvSpPr/>
            <p:nvPr/>
          </p:nvSpPr>
          <p:spPr>
            <a:xfrm>
              <a:off x="8809600" y="1662112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9" name="円/楕円 538"/>
            <p:cNvSpPr/>
            <p:nvPr/>
          </p:nvSpPr>
          <p:spPr>
            <a:xfrm>
              <a:off x="7595163" y="1828800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0" name="円/楕円 539"/>
            <p:cNvSpPr/>
            <p:nvPr/>
          </p:nvSpPr>
          <p:spPr>
            <a:xfrm>
              <a:off x="8976288" y="1828800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1" name="角丸四角形 540"/>
            <p:cNvSpPr/>
            <p:nvPr/>
          </p:nvSpPr>
          <p:spPr>
            <a:xfrm>
              <a:off x="8414312" y="1500188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2" name="角丸四角形 541"/>
            <p:cNvSpPr/>
            <p:nvPr/>
          </p:nvSpPr>
          <p:spPr>
            <a:xfrm>
              <a:off x="7495151" y="1478756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3" name="角丸四角形 542"/>
            <p:cNvSpPr/>
            <p:nvPr/>
          </p:nvSpPr>
          <p:spPr>
            <a:xfrm>
              <a:off x="9481112" y="1795463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4" name="角丸四角形 543"/>
            <p:cNvSpPr/>
            <p:nvPr/>
          </p:nvSpPr>
          <p:spPr>
            <a:xfrm>
              <a:off x="7826029" y="1241775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5" name="弦 544"/>
            <p:cNvSpPr/>
            <p:nvPr/>
          </p:nvSpPr>
          <p:spPr>
            <a:xfrm>
              <a:off x="8212959" y="856121"/>
              <a:ext cx="125473" cy="125473"/>
            </a:xfrm>
            <a:prstGeom prst="chord">
              <a:avLst>
                <a:gd name="adj1" fmla="val 19758265"/>
                <a:gd name="adj2" fmla="val 10716373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6" name="弦 545"/>
            <p:cNvSpPr/>
            <p:nvPr/>
          </p:nvSpPr>
          <p:spPr>
            <a:xfrm>
              <a:off x="8207183" y="879853"/>
              <a:ext cx="73531" cy="73531"/>
            </a:xfrm>
            <a:prstGeom prst="chord">
              <a:avLst>
                <a:gd name="adj1" fmla="val 19758265"/>
                <a:gd name="adj2" fmla="val 107163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7" name="稲妻 546"/>
            <p:cNvSpPr/>
            <p:nvPr/>
          </p:nvSpPr>
          <p:spPr>
            <a:xfrm rot="5400000">
              <a:off x="8079188" y="1770918"/>
              <a:ext cx="366518" cy="610668"/>
            </a:xfrm>
            <a:prstGeom prst="lightningBol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8" name="稲妻 547"/>
            <p:cNvSpPr/>
            <p:nvPr/>
          </p:nvSpPr>
          <p:spPr>
            <a:xfrm rot="5400000">
              <a:off x="9507722" y="1702426"/>
              <a:ext cx="366518" cy="610668"/>
            </a:xfrm>
            <a:prstGeom prst="lightningBol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9" name="稲妻 548"/>
            <p:cNvSpPr/>
            <p:nvPr/>
          </p:nvSpPr>
          <p:spPr>
            <a:xfrm flipH="1">
              <a:off x="8080058" y="1730014"/>
              <a:ext cx="195637" cy="325957"/>
            </a:xfrm>
            <a:prstGeom prst="lightningBol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0" name="稲妻 549"/>
            <p:cNvSpPr/>
            <p:nvPr/>
          </p:nvSpPr>
          <p:spPr>
            <a:xfrm rot="3185331" flipH="1">
              <a:off x="9393190" y="2083360"/>
              <a:ext cx="195637" cy="325957"/>
            </a:xfrm>
            <a:prstGeom prst="lightningBol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53" name="グループ化 552"/>
          <p:cNvGrpSpPr/>
          <p:nvPr/>
        </p:nvGrpSpPr>
        <p:grpSpPr>
          <a:xfrm>
            <a:off x="4266633" y="5389840"/>
            <a:ext cx="1381400" cy="931820"/>
            <a:chOff x="3648075" y="4456995"/>
            <a:chExt cx="2497928" cy="1684972"/>
          </a:xfrm>
        </p:grpSpPr>
        <p:sp>
          <p:nvSpPr>
            <p:cNvPr id="554" name="角丸四角形 553"/>
            <p:cNvSpPr/>
            <p:nvPr/>
          </p:nvSpPr>
          <p:spPr>
            <a:xfrm rot="2700000">
              <a:off x="4502960" y="5022858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5" name="角丸四角形 554"/>
            <p:cNvSpPr/>
            <p:nvPr/>
          </p:nvSpPr>
          <p:spPr>
            <a:xfrm rot="1667075">
              <a:off x="4546680" y="5135645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56" name="グループ化 555"/>
            <p:cNvGrpSpPr/>
            <p:nvPr/>
          </p:nvGrpSpPr>
          <p:grpSpPr>
            <a:xfrm>
              <a:off x="4352574" y="4965025"/>
              <a:ext cx="239580" cy="334052"/>
              <a:chOff x="1380774" y="1113820"/>
              <a:chExt cx="239580" cy="334052"/>
            </a:xfrm>
          </p:grpSpPr>
          <p:sp>
            <p:nvSpPr>
              <p:cNvPr id="580" name="角丸四角形 579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1" name="角丸四角形 580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57" name="円/楕円 556"/>
            <p:cNvSpPr/>
            <p:nvPr/>
          </p:nvSpPr>
          <p:spPr>
            <a:xfrm>
              <a:off x="4792814" y="4565662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8" name="角丸四角形 557"/>
            <p:cNvSpPr/>
            <p:nvPr/>
          </p:nvSpPr>
          <p:spPr>
            <a:xfrm rot="900000">
              <a:off x="4792946" y="4942703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9" name="角丸四角形 558"/>
            <p:cNvSpPr/>
            <p:nvPr/>
          </p:nvSpPr>
          <p:spPr>
            <a:xfrm>
              <a:off x="5174540" y="4719663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0" name="角丸四角形 559"/>
            <p:cNvSpPr/>
            <p:nvPr/>
          </p:nvSpPr>
          <p:spPr>
            <a:xfrm rot="325329">
              <a:off x="5142440" y="4956838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1" name="角丸四角形 560"/>
            <p:cNvSpPr/>
            <p:nvPr/>
          </p:nvSpPr>
          <p:spPr>
            <a:xfrm>
              <a:off x="5962651" y="5397110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2" name="角丸四角形 561"/>
            <p:cNvSpPr/>
            <p:nvPr/>
          </p:nvSpPr>
          <p:spPr>
            <a:xfrm>
              <a:off x="5962651" y="5520935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3" name="フリーフォーム 562"/>
            <p:cNvSpPr/>
            <p:nvPr/>
          </p:nvSpPr>
          <p:spPr>
            <a:xfrm>
              <a:off x="3731414" y="5272093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4" name="フリーフォーム 563"/>
            <p:cNvSpPr/>
            <p:nvPr/>
          </p:nvSpPr>
          <p:spPr>
            <a:xfrm>
              <a:off x="3776659" y="4456995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5" name="角丸四角形 564"/>
            <p:cNvSpPr/>
            <p:nvPr/>
          </p:nvSpPr>
          <p:spPr>
            <a:xfrm>
              <a:off x="3648075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3910013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5291138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8" name="円/楕円 567"/>
            <p:cNvSpPr/>
            <p:nvPr/>
          </p:nvSpPr>
          <p:spPr>
            <a:xfrm>
              <a:off x="4076701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5457826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0" name="角丸四角形 569"/>
            <p:cNvSpPr/>
            <p:nvPr/>
          </p:nvSpPr>
          <p:spPr>
            <a:xfrm>
              <a:off x="4895850" y="5351393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1" name="角丸四角形 570"/>
            <p:cNvSpPr/>
            <p:nvPr/>
          </p:nvSpPr>
          <p:spPr>
            <a:xfrm>
              <a:off x="3976689" y="5329961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2" name="角丸四角形 571"/>
            <p:cNvSpPr/>
            <p:nvPr/>
          </p:nvSpPr>
          <p:spPr>
            <a:xfrm>
              <a:off x="5962650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3" name="角丸四角形 572"/>
            <p:cNvSpPr/>
            <p:nvPr/>
          </p:nvSpPr>
          <p:spPr>
            <a:xfrm>
              <a:off x="4307567" y="5092980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4" name="円/楕円 573"/>
            <p:cNvSpPr/>
            <p:nvPr/>
          </p:nvSpPr>
          <p:spPr>
            <a:xfrm>
              <a:off x="4804451" y="4698796"/>
              <a:ext cx="108464" cy="7075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5" name="円/楕円 574"/>
            <p:cNvSpPr/>
            <p:nvPr/>
          </p:nvSpPr>
          <p:spPr>
            <a:xfrm>
              <a:off x="4810617" y="4710227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6" name="角丸四角形 575"/>
            <p:cNvSpPr/>
            <p:nvPr/>
          </p:nvSpPr>
          <p:spPr>
            <a:xfrm rot="2252596">
              <a:off x="4939958" y="4660567"/>
              <a:ext cx="116630" cy="236222"/>
            </a:xfrm>
            <a:prstGeom prst="roundRect">
              <a:avLst>
                <a:gd name="adj" fmla="val 8025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7" name="角丸四角形 576"/>
            <p:cNvSpPr/>
            <p:nvPr/>
          </p:nvSpPr>
          <p:spPr>
            <a:xfrm rot="2480032">
              <a:off x="4907071" y="4771288"/>
              <a:ext cx="168819" cy="144759"/>
            </a:xfrm>
            <a:prstGeom prst="roundRect">
              <a:avLst>
                <a:gd name="adj" fmla="val 4086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8" name="角丸四角形 577"/>
            <p:cNvSpPr/>
            <p:nvPr/>
          </p:nvSpPr>
          <p:spPr>
            <a:xfrm rot="989867">
              <a:off x="4695987" y="5006664"/>
              <a:ext cx="313223" cy="8172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9" name="角丸四角形 578"/>
            <p:cNvSpPr/>
            <p:nvPr/>
          </p:nvSpPr>
          <p:spPr>
            <a:xfrm rot="19657829">
              <a:off x="4686352" y="4907263"/>
              <a:ext cx="313223" cy="8172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82" name="グループ化 581"/>
          <p:cNvGrpSpPr/>
          <p:nvPr/>
        </p:nvGrpSpPr>
        <p:grpSpPr>
          <a:xfrm>
            <a:off x="7925964" y="1511054"/>
            <a:ext cx="1827288" cy="931820"/>
            <a:chOff x="6496504" y="2512081"/>
            <a:chExt cx="3304209" cy="1684972"/>
          </a:xfrm>
        </p:grpSpPr>
        <p:sp>
          <p:nvSpPr>
            <p:cNvPr id="583" name="角丸四角形 582"/>
            <p:cNvSpPr/>
            <p:nvPr/>
          </p:nvSpPr>
          <p:spPr>
            <a:xfrm rot="2700000">
              <a:off x="7351389" y="3077944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4" name="角丸四角形 583"/>
            <p:cNvSpPr/>
            <p:nvPr/>
          </p:nvSpPr>
          <p:spPr>
            <a:xfrm rot="1667075">
              <a:off x="7395109" y="3190731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85" name="グループ化 584"/>
            <p:cNvGrpSpPr/>
            <p:nvPr/>
          </p:nvGrpSpPr>
          <p:grpSpPr>
            <a:xfrm>
              <a:off x="7201003" y="3020111"/>
              <a:ext cx="239580" cy="334052"/>
              <a:chOff x="1380774" y="1113820"/>
              <a:chExt cx="239580" cy="334052"/>
            </a:xfrm>
          </p:grpSpPr>
          <p:sp>
            <p:nvSpPr>
              <p:cNvPr id="605" name="角丸四角形 604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6" name="角丸四角形 605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86" name="円/楕円 585"/>
            <p:cNvSpPr/>
            <p:nvPr/>
          </p:nvSpPr>
          <p:spPr>
            <a:xfrm>
              <a:off x="7588401" y="2620568"/>
              <a:ext cx="380569" cy="380569"/>
            </a:xfrm>
            <a:prstGeom prst="ellipse">
              <a:avLst/>
            </a:pr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7" name="角丸四角形 586"/>
            <p:cNvSpPr/>
            <p:nvPr/>
          </p:nvSpPr>
          <p:spPr>
            <a:xfrm rot="900000">
              <a:off x="7641375" y="2997789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8" name="角丸四角形 587"/>
            <p:cNvSpPr/>
            <p:nvPr/>
          </p:nvSpPr>
          <p:spPr>
            <a:xfrm>
              <a:off x="8022969" y="2774749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9" name="角丸四角形 588"/>
            <p:cNvSpPr/>
            <p:nvPr/>
          </p:nvSpPr>
          <p:spPr>
            <a:xfrm rot="325329">
              <a:off x="7990869" y="3011924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0" name="角丸四角形 589"/>
            <p:cNvSpPr/>
            <p:nvPr/>
          </p:nvSpPr>
          <p:spPr>
            <a:xfrm>
              <a:off x="8811080" y="3452196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1" name="角丸四角形 590"/>
            <p:cNvSpPr/>
            <p:nvPr/>
          </p:nvSpPr>
          <p:spPr>
            <a:xfrm>
              <a:off x="8811080" y="3576021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2" name="フリーフォーム 591"/>
            <p:cNvSpPr/>
            <p:nvPr/>
          </p:nvSpPr>
          <p:spPr>
            <a:xfrm>
              <a:off x="6579843" y="3327179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3" name="フリーフォーム 592"/>
            <p:cNvSpPr/>
            <p:nvPr/>
          </p:nvSpPr>
          <p:spPr>
            <a:xfrm>
              <a:off x="6625088" y="2512081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4" name="角丸四角形 593"/>
            <p:cNvSpPr/>
            <p:nvPr/>
          </p:nvSpPr>
          <p:spPr>
            <a:xfrm>
              <a:off x="6496504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5" name="円/楕円 594"/>
            <p:cNvSpPr/>
            <p:nvPr/>
          </p:nvSpPr>
          <p:spPr>
            <a:xfrm>
              <a:off x="6758442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8139567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6925130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8" name="円/楕円 597"/>
            <p:cNvSpPr/>
            <p:nvPr/>
          </p:nvSpPr>
          <p:spPr>
            <a:xfrm>
              <a:off x="8306255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9" name="角丸四角形 598"/>
            <p:cNvSpPr/>
            <p:nvPr/>
          </p:nvSpPr>
          <p:spPr>
            <a:xfrm>
              <a:off x="7744279" y="3406479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0" name="角丸四角形 599"/>
            <p:cNvSpPr/>
            <p:nvPr/>
          </p:nvSpPr>
          <p:spPr>
            <a:xfrm>
              <a:off x="6825118" y="3385047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1" name="角丸四角形 600"/>
            <p:cNvSpPr/>
            <p:nvPr/>
          </p:nvSpPr>
          <p:spPr>
            <a:xfrm>
              <a:off x="8811079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2" name="角丸四角形 601"/>
            <p:cNvSpPr/>
            <p:nvPr/>
          </p:nvSpPr>
          <p:spPr>
            <a:xfrm>
              <a:off x="7155996" y="3148066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3" name="アーチ 602"/>
            <p:cNvSpPr/>
            <p:nvPr/>
          </p:nvSpPr>
          <p:spPr>
            <a:xfrm>
              <a:off x="7610021" y="2726983"/>
              <a:ext cx="121443" cy="121443"/>
            </a:xfrm>
            <a:prstGeom prst="blockArc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4" name="フリーフォーム 603"/>
            <p:cNvSpPr/>
            <p:nvPr/>
          </p:nvSpPr>
          <p:spPr>
            <a:xfrm rot="17100000" flipV="1">
              <a:off x="9122443" y="2663668"/>
              <a:ext cx="344416" cy="1012125"/>
            </a:xfrm>
            <a:custGeom>
              <a:avLst/>
              <a:gdLst>
                <a:gd name="connsiteX0" fmla="*/ 53578 w 160734"/>
                <a:gd name="connsiteY0" fmla="*/ 0 h 476939"/>
                <a:gd name="connsiteX1" fmla="*/ 121443 w 160734"/>
                <a:gd name="connsiteY1" fmla="*/ 123328 h 476939"/>
                <a:gd name="connsiteX2" fmla="*/ 53578 w 160734"/>
                <a:gd name="connsiteY2" fmla="*/ 246656 h 476939"/>
                <a:gd name="connsiteX3" fmla="*/ 58228 w 160734"/>
                <a:gd name="connsiteY3" fmla="*/ 245576 h 476939"/>
                <a:gd name="connsiteX4" fmla="*/ 31385 w 160734"/>
                <a:gd name="connsiteY4" fmla="*/ 266405 h 476939"/>
                <a:gd name="connsiteX5" fmla="*/ 0 w 160734"/>
                <a:gd name="connsiteY5" fmla="*/ 353611 h 476939"/>
                <a:gd name="connsiteX6" fmla="*/ 107156 w 160734"/>
                <a:gd name="connsiteY6" fmla="*/ 476939 h 476939"/>
                <a:gd name="connsiteX7" fmla="*/ 39291 w 160734"/>
                <a:gd name="connsiteY7" fmla="*/ 353611 h 476939"/>
                <a:gd name="connsiteX8" fmla="*/ 107156 w 160734"/>
                <a:gd name="connsiteY8" fmla="*/ 230283 h 476939"/>
                <a:gd name="connsiteX9" fmla="*/ 102506 w 160734"/>
                <a:gd name="connsiteY9" fmla="*/ 231364 h 476939"/>
                <a:gd name="connsiteX10" fmla="*/ 129349 w 160734"/>
                <a:gd name="connsiteY10" fmla="*/ 210534 h 476939"/>
                <a:gd name="connsiteX11" fmla="*/ 160734 w 160734"/>
                <a:gd name="connsiteY11" fmla="*/ 123328 h 476939"/>
                <a:gd name="connsiteX12" fmla="*/ 53578 w 160734"/>
                <a:gd name="connsiteY12" fmla="*/ 0 h 476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734" h="476939">
                  <a:moveTo>
                    <a:pt x="53578" y="0"/>
                  </a:moveTo>
                  <a:cubicBezTo>
                    <a:pt x="95016" y="22549"/>
                    <a:pt x="121443" y="70574"/>
                    <a:pt x="121443" y="123328"/>
                  </a:cubicBezTo>
                  <a:cubicBezTo>
                    <a:pt x="121443" y="176081"/>
                    <a:pt x="95016" y="224107"/>
                    <a:pt x="53578" y="246656"/>
                  </a:cubicBezTo>
                  <a:lnTo>
                    <a:pt x="58228" y="245576"/>
                  </a:lnTo>
                  <a:lnTo>
                    <a:pt x="31385" y="266405"/>
                  </a:lnTo>
                  <a:cubicBezTo>
                    <a:pt x="11994" y="288723"/>
                    <a:pt x="0" y="319555"/>
                    <a:pt x="0" y="353611"/>
                  </a:cubicBezTo>
                  <a:cubicBezTo>
                    <a:pt x="0" y="421723"/>
                    <a:pt x="47975" y="476939"/>
                    <a:pt x="107156" y="476939"/>
                  </a:cubicBezTo>
                  <a:cubicBezTo>
                    <a:pt x="65718" y="454390"/>
                    <a:pt x="39291" y="406364"/>
                    <a:pt x="39291" y="353611"/>
                  </a:cubicBezTo>
                  <a:cubicBezTo>
                    <a:pt x="39291" y="300857"/>
                    <a:pt x="65718" y="252832"/>
                    <a:pt x="107156" y="230283"/>
                  </a:cubicBezTo>
                  <a:lnTo>
                    <a:pt x="102506" y="231364"/>
                  </a:lnTo>
                  <a:lnTo>
                    <a:pt x="129349" y="210534"/>
                  </a:lnTo>
                  <a:cubicBezTo>
                    <a:pt x="148740" y="188216"/>
                    <a:pt x="160734" y="157384"/>
                    <a:pt x="160734" y="123328"/>
                  </a:cubicBezTo>
                  <a:cubicBezTo>
                    <a:pt x="160734" y="55216"/>
                    <a:pt x="112759" y="0"/>
                    <a:pt x="53578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07" name="グループ化 606"/>
          <p:cNvGrpSpPr/>
          <p:nvPr/>
        </p:nvGrpSpPr>
        <p:grpSpPr>
          <a:xfrm>
            <a:off x="2312986" y="3108582"/>
            <a:ext cx="1581608" cy="1281584"/>
            <a:chOff x="-2302300" y="1879616"/>
            <a:chExt cx="2859956" cy="2317437"/>
          </a:xfrm>
        </p:grpSpPr>
        <p:sp>
          <p:nvSpPr>
            <p:cNvPr id="608" name="角丸四角形 607"/>
            <p:cNvSpPr/>
            <p:nvPr/>
          </p:nvSpPr>
          <p:spPr>
            <a:xfrm rot="2700000">
              <a:off x="-1440640" y="3077944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9" name="角丸四角形 608"/>
            <p:cNvSpPr/>
            <p:nvPr/>
          </p:nvSpPr>
          <p:spPr>
            <a:xfrm rot="1667075">
              <a:off x="-1396920" y="3190731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10" name="グループ化 609"/>
            <p:cNvGrpSpPr/>
            <p:nvPr/>
          </p:nvGrpSpPr>
          <p:grpSpPr>
            <a:xfrm>
              <a:off x="-1591026" y="3020111"/>
              <a:ext cx="239580" cy="334052"/>
              <a:chOff x="1380774" y="1113820"/>
              <a:chExt cx="239580" cy="334052"/>
            </a:xfrm>
          </p:grpSpPr>
          <p:sp>
            <p:nvSpPr>
              <p:cNvPr id="636" name="角丸四角形 635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角丸四角形 636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11" name="円/楕円 610"/>
            <p:cNvSpPr/>
            <p:nvPr/>
          </p:nvSpPr>
          <p:spPr>
            <a:xfrm>
              <a:off x="-1150786" y="2620748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2" name="角丸四角形 611"/>
            <p:cNvSpPr/>
            <p:nvPr/>
          </p:nvSpPr>
          <p:spPr>
            <a:xfrm rot="900000">
              <a:off x="-1150654" y="2997789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3" name="角丸四角形 612"/>
            <p:cNvSpPr/>
            <p:nvPr/>
          </p:nvSpPr>
          <p:spPr>
            <a:xfrm>
              <a:off x="-769060" y="2774749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4" name="角丸四角形 613"/>
            <p:cNvSpPr/>
            <p:nvPr/>
          </p:nvSpPr>
          <p:spPr>
            <a:xfrm rot="325329">
              <a:off x="-801160" y="3011924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5" name="角丸四角形 614"/>
            <p:cNvSpPr/>
            <p:nvPr/>
          </p:nvSpPr>
          <p:spPr>
            <a:xfrm>
              <a:off x="19051" y="3452196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6" name="角丸四角形 615"/>
            <p:cNvSpPr/>
            <p:nvPr/>
          </p:nvSpPr>
          <p:spPr>
            <a:xfrm>
              <a:off x="19051" y="3576021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7" name="フリーフォーム 616"/>
            <p:cNvSpPr/>
            <p:nvPr/>
          </p:nvSpPr>
          <p:spPr>
            <a:xfrm>
              <a:off x="-2212186" y="3327179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8" name="フリーフォーム 617"/>
            <p:cNvSpPr/>
            <p:nvPr/>
          </p:nvSpPr>
          <p:spPr>
            <a:xfrm>
              <a:off x="-2166941" y="2512081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9" name="角丸四角形 618"/>
            <p:cNvSpPr/>
            <p:nvPr/>
          </p:nvSpPr>
          <p:spPr>
            <a:xfrm>
              <a:off x="-2295525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0" name="円/楕円 619"/>
            <p:cNvSpPr/>
            <p:nvPr/>
          </p:nvSpPr>
          <p:spPr>
            <a:xfrm>
              <a:off x="-2033587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1" name="円/楕円 620"/>
            <p:cNvSpPr/>
            <p:nvPr/>
          </p:nvSpPr>
          <p:spPr>
            <a:xfrm>
              <a:off x="-652462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-1866899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3" name="円/楕円 622"/>
            <p:cNvSpPr/>
            <p:nvPr/>
          </p:nvSpPr>
          <p:spPr>
            <a:xfrm>
              <a:off x="-485774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4" name="角丸四角形 623"/>
            <p:cNvSpPr/>
            <p:nvPr/>
          </p:nvSpPr>
          <p:spPr>
            <a:xfrm>
              <a:off x="-1047750" y="3406479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5" name="角丸四角形 624"/>
            <p:cNvSpPr/>
            <p:nvPr/>
          </p:nvSpPr>
          <p:spPr>
            <a:xfrm>
              <a:off x="-1966911" y="3385047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6" name="角丸四角形 625"/>
            <p:cNvSpPr/>
            <p:nvPr/>
          </p:nvSpPr>
          <p:spPr>
            <a:xfrm>
              <a:off x="19050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7" name="角丸四角形 626"/>
            <p:cNvSpPr/>
            <p:nvPr/>
          </p:nvSpPr>
          <p:spPr>
            <a:xfrm>
              <a:off x="-1636033" y="3148066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8" name="円/楕円 627"/>
            <p:cNvSpPr/>
            <p:nvPr/>
          </p:nvSpPr>
          <p:spPr>
            <a:xfrm>
              <a:off x="-1127639" y="2753882"/>
              <a:ext cx="146763" cy="7075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-1044575" y="2765313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0" name="角丸四角形 629"/>
            <p:cNvSpPr/>
            <p:nvPr/>
          </p:nvSpPr>
          <p:spPr>
            <a:xfrm>
              <a:off x="-2302300" y="1879616"/>
              <a:ext cx="1006030" cy="3902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1" name="正方形/長方形 630"/>
            <p:cNvSpPr/>
            <p:nvPr/>
          </p:nvSpPr>
          <p:spPr>
            <a:xfrm>
              <a:off x="-442874" y="3169731"/>
              <a:ext cx="884726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2" name="正方形/長方形 631"/>
            <p:cNvSpPr/>
            <p:nvPr/>
          </p:nvSpPr>
          <p:spPr>
            <a:xfrm>
              <a:off x="-327070" y="3303466"/>
              <a:ext cx="884726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-2243258" y="1938704"/>
              <a:ext cx="276347" cy="27634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4" name="円/楕円 633"/>
            <p:cNvSpPr/>
            <p:nvPr/>
          </p:nvSpPr>
          <p:spPr>
            <a:xfrm>
              <a:off x="-1938397" y="1938704"/>
              <a:ext cx="276347" cy="276347"/>
            </a:xfrm>
            <a:prstGeom prst="ellipse">
              <a:avLst/>
            </a:prstGeom>
            <a:solidFill>
              <a:srgbClr val="FFFF00">
                <a:alpha val="3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5" name="円/楕円 634"/>
            <p:cNvSpPr/>
            <p:nvPr/>
          </p:nvSpPr>
          <p:spPr>
            <a:xfrm>
              <a:off x="-1624072" y="1938704"/>
              <a:ext cx="276347" cy="276347"/>
            </a:xfrm>
            <a:prstGeom prst="ellipse">
              <a:avLst/>
            </a:prstGeom>
            <a:solidFill>
              <a:srgbClr val="00B050">
                <a:alpha val="3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38" name="グループ化 637"/>
          <p:cNvGrpSpPr/>
          <p:nvPr/>
        </p:nvGrpSpPr>
        <p:grpSpPr>
          <a:xfrm>
            <a:off x="469257" y="3415692"/>
            <a:ext cx="1445598" cy="985890"/>
            <a:chOff x="-2221569" y="4410352"/>
            <a:chExt cx="2614016" cy="1782744"/>
          </a:xfrm>
        </p:grpSpPr>
        <p:sp>
          <p:nvSpPr>
            <p:cNvPr id="639" name="角丸四角形 638"/>
            <p:cNvSpPr/>
            <p:nvPr/>
          </p:nvSpPr>
          <p:spPr>
            <a:xfrm rot="2700000">
              <a:off x="-1350197" y="5022858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0" name="角丸四角形 639"/>
            <p:cNvSpPr/>
            <p:nvPr/>
          </p:nvSpPr>
          <p:spPr>
            <a:xfrm rot="1667075">
              <a:off x="-1306477" y="5135645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1" name="グループ化 640"/>
            <p:cNvGrpSpPr/>
            <p:nvPr/>
          </p:nvGrpSpPr>
          <p:grpSpPr>
            <a:xfrm>
              <a:off x="-1500583" y="4965025"/>
              <a:ext cx="239580" cy="334052"/>
              <a:chOff x="1380774" y="1113820"/>
              <a:chExt cx="239580" cy="334052"/>
            </a:xfrm>
          </p:grpSpPr>
          <p:sp>
            <p:nvSpPr>
              <p:cNvPr id="663" name="角丸四角形 662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角丸四角形 663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42" name="円/楕円 641"/>
            <p:cNvSpPr/>
            <p:nvPr/>
          </p:nvSpPr>
          <p:spPr>
            <a:xfrm>
              <a:off x="-1113185" y="4565482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3" name="角丸四角形 642"/>
            <p:cNvSpPr/>
            <p:nvPr/>
          </p:nvSpPr>
          <p:spPr>
            <a:xfrm rot="900000">
              <a:off x="-1060211" y="4942703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4" name="角丸四角形 643"/>
            <p:cNvSpPr/>
            <p:nvPr/>
          </p:nvSpPr>
          <p:spPr>
            <a:xfrm>
              <a:off x="-678617" y="4719663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5" name="角丸四角形 644"/>
            <p:cNvSpPr/>
            <p:nvPr/>
          </p:nvSpPr>
          <p:spPr>
            <a:xfrm rot="325329">
              <a:off x="-710717" y="4956838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6" name="角丸四角形 645"/>
            <p:cNvSpPr/>
            <p:nvPr/>
          </p:nvSpPr>
          <p:spPr>
            <a:xfrm>
              <a:off x="109494" y="5397110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7" name="角丸四角形 646"/>
            <p:cNvSpPr/>
            <p:nvPr/>
          </p:nvSpPr>
          <p:spPr>
            <a:xfrm>
              <a:off x="109494" y="5520935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8" name="フリーフォーム 647"/>
            <p:cNvSpPr/>
            <p:nvPr/>
          </p:nvSpPr>
          <p:spPr>
            <a:xfrm>
              <a:off x="-2121743" y="5272093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9" name="フリーフォーム 648"/>
            <p:cNvSpPr/>
            <p:nvPr/>
          </p:nvSpPr>
          <p:spPr>
            <a:xfrm>
              <a:off x="-2076498" y="4456995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0" name="角丸四角形 649"/>
            <p:cNvSpPr/>
            <p:nvPr/>
          </p:nvSpPr>
          <p:spPr>
            <a:xfrm>
              <a:off x="-2205082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1" name="円/楕円 650"/>
            <p:cNvSpPr/>
            <p:nvPr/>
          </p:nvSpPr>
          <p:spPr>
            <a:xfrm>
              <a:off x="-1943144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2" name="円/楕円 651"/>
            <p:cNvSpPr/>
            <p:nvPr/>
          </p:nvSpPr>
          <p:spPr>
            <a:xfrm>
              <a:off x="-562019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-1776456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4" name="円/楕円 653"/>
            <p:cNvSpPr/>
            <p:nvPr/>
          </p:nvSpPr>
          <p:spPr>
            <a:xfrm>
              <a:off x="-395331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5" name="角丸四角形 654"/>
            <p:cNvSpPr/>
            <p:nvPr/>
          </p:nvSpPr>
          <p:spPr>
            <a:xfrm>
              <a:off x="-957307" y="5351393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6" name="角丸四角形 655"/>
            <p:cNvSpPr/>
            <p:nvPr/>
          </p:nvSpPr>
          <p:spPr>
            <a:xfrm>
              <a:off x="-1876468" y="5329961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7" name="角丸四角形 656"/>
            <p:cNvSpPr/>
            <p:nvPr/>
          </p:nvSpPr>
          <p:spPr>
            <a:xfrm>
              <a:off x="109493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8" name="角丸四角形 657"/>
            <p:cNvSpPr/>
            <p:nvPr/>
          </p:nvSpPr>
          <p:spPr>
            <a:xfrm>
              <a:off x="-1545590" y="5092980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9" name="アーチ 658"/>
            <p:cNvSpPr/>
            <p:nvPr/>
          </p:nvSpPr>
          <p:spPr>
            <a:xfrm>
              <a:off x="-1091565" y="4671897"/>
              <a:ext cx="121443" cy="121443"/>
            </a:xfrm>
            <a:prstGeom prst="blockArc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0" name="テキスト ボックス 659"/>
            <p:cNvSpPr txBox="1"/>
            <p:nvPr/>
          </p:nvSpPr>
          <p:spPr>
            <a:xfrm rot="20514986">
              <a:off x="-360363" y="4410352"/>
              <a:ext cx="752810" cy="8173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♪</a:t>
              </a:r>
            </a:p>
          </p:txBody>
        </p:sp>
        <p:sp>
          <p:nvSpPr>
            <p:cNvPr id="661" name="テキスト ボックス 660"/>
            <p:cNvSpPr txBox="1"/>
            <p:nvPr/>
          </p:nvSpPr>
          <p:spPr>
            <a:xfrm rot="2267810">
              <a:off x="-2221569" y="4567782"/>
              <a:ext cx="456623" cy="49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♪</a:t>
              </a:r>
            </a:p>
          </p:txBody>
        </p:sp>
        <p:sp>
          <p:nvSpPr>
            <p:cNvPr id="662" name="テキスト ボックス 661"/>
            <p:cNvSpPr txBox="1"/>
            <p:nvPr/>
          </p:nvSpPr>
          <p:spPr>
            <a:xfrm rot="19516417">
              <a:off x="-1187840" y="5460627"/>
              <a:ext cx="674610" cy="73246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♪</a:t>
              </a:r>
            </a:p>
          </p:txBody>
        </p:sp>
      </p:grpSp>
      <p:grpSp>
        <p:nvGrpSpPr>
          <p:cNvPr id="665" name="グループ化 664"/>
          <p:cNvGrpSpPr/>
          <p:nvPr/>
        </p:nvGrpSpPr>
        <p:grpSpPr>
          <a:xfrm>
            <a:off x="4151094" y="1479465"/>
            <a:ext cx="1895692" cy="931820"/>
            <a:chOff x="3713943" y="605790"/>
            <a:chExt cx="3427902" cy="1684972"/>
          </a:xfrm>
        </p:grpSpPr>
        <p:sp>
          <p:nvSpPr>
            <p:cNvPr id="666" name="正方形/長方形 665"/>
            <p:cNvSpPr/>
            <p:nvPr/>
          </p:nvSpPr>
          <p:spPr>
            <a:xfrm>
              <a:off x="6257119" y="1585273"/>
              <a:ext cx="884726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67" name="グループ化 666"/>
            <p:cNvGrpSpPr/>
            <p:nvPr/>
          </p:nvGrpSpPr>
          <p:grpSpPr>
            <a:xfrm>
              <a:off x="3713943" y="605790"/>
              <a:ext cx="3149217" cy="1684972"/>
              <a:chOff x="3713943" y="605790"/>
              <a:chExt cx="3149217" cy="1684972"/>
            </a:xfrm>
          </p:grpSpPr>
          <p:sp>
            <p:nvSpPr>
              <p:cNvPr id="669" name="角丸四角形 668"/>
              <p:cNvSpPr/>
              <p:nvPr/>
            </p:nvSpPr>
            <p:spPr>
              <a:xfrm rot="2700000">
                <a:off x="4568828" y="1171653"/>
                <a:ext cx="104808" cy="116296"/>
              </a:xfrm>
              <a:prstGeom prst="roundRect">
                <a:avLst>
                  <a:gd name="adj" fmla="val 3428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0" name="角丸四角形 669"/>
              <p:cNvSpPr/>
              <p:nvPr/>
            </p:nvSpPr>
            <p:spPr>
              <a:xfrm rot="1667075">
                <a:off x="4612548" y="1284440"/>
                <a:ext cx="296793" cy="6642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71" name="グループ化 670"/>
              <p:cNvGrpSpPr/>
              <p:nvPr/>
            </p:nvGrpSpPr>
            <p:grpSpPr>
              <a:xfrm>
                <a:off x="4418442" y="1113820"/>
                <a:ext cx="239580" cy="334052"/>
                <a:chOff x="1380774" y="1113820"/>
                <a:chExt cx="239580" cy="334052"/>
              </a:xfrm>
            </p:grpSpPr>
            <p:sp>
              <p:nvSpPr>
                <p:cNvPr id="694" name="角丸四角形 693"/>
                <p:cNvSpPr/>
                <p:nvPr/>
              </p:nvSpPr>
              <p:spPr>
                <a:xfrm rot="19800000">
                  <a:off x="1380774" y="1319923"/>
                  <a:ext cx="233235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5" name="角丸四角形 694"/>
                <p:cNvSpPr/>
                <p:nvPr/>
              </p:nvSpPr>
              <p:spPr>
                <a:xfrm rot="19800000">
                  <a:off x="1574635" y="1113820"/>
                  <a:ext cx="45719" cy="33405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2" name="円/楕円 671"/>
              <p:cNvSpPr/>
              <p:nvPr/>
            </p:nvSpPr>
            <p:spPr>
              <a:xfrm>
                <a:off x="4732326" y="747478"/>
                <a:ext cx="380569" cy="3805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3" name="角丸四角形 672"/>
              <p:cNvSpPr/>
              <p:nvPr/>
            </p:nvSpPr>
            <p:spPr>
              <a:xfrm rot="21354204">
                <a:off x="4858814" y="1091498"/>
                <a:ext cx="288742" cy="5667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4" name="角丸四角形 673"/>
              <p:cNvSpPr/>
              <p:nvPr/>
            </p:nvSpPr>
            <p:spPr>
              <a:xfrm>
                <a:off x="5240408" y="868458"/>
                <a:ext cx="103648" cy="226918"/>
              </a:xfrm>
              <a:prstGeom prst="round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角丸四角形 674"/>
              <p:cNvSpPr/>
              <p:nvPr/>
            </p:nvSpPr>
            <p:spPr>
              <a:xfrm rot="325329">
                <a:off x="5208308" y="1105633"/>
                <a:ext cx="159285" cy="427067"/>
              </a:xfrm>
              <a:prstGeom prst="roundRect">
                <a:avLst>
                  <a:gd name="adj" fmla="val 4091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6" name="角丸四角形 675"/>
              <p:cNvSpPr/>
              <p:nvPr/>
            </p:nvSpPr>
            <p:spPr>
              <a:xfrm>
                <a:off x="6028519" y="1545905"/>
                <a:ext cx="114298" cy="238126"/>
              </a:xfrm>
              <a:prstGeom prst="roundRect">
                <a:avLst/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角丸四角形 676"/>
              <p:cNvSpPr/>
              <p:nvPr/>
            </p:nvSpPr>
            <p:spPr>
              <a:xfrm>
                <a:off x="6028519" y="1669730"/>
                <a:ext cx="114298" cy="238126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フリーフォーム 677"/>
              <p:cNvSpPr/>
              <p:nvPr/>
            </p:nvSpPr>
            <p:spPr>
              <a:xfrm>
                <a:off x="3797282" y="1420888"/>
                <a:ext cx="149716" cy="592938"/>
              </a:xfrm>
              <a:custGeom>
                <a:avLst/>
                <a:gdLst>
                  <a:gd name="connsiteX0" fmla="*/ 49704 w 149716"/>
                  <a:gd name="connsiteY0" fmla="*/ 0 h 592938"/>
                  <a:gd name="connsiteX1" fmla="*/ 149716 w 149716"/>
                  <a:gd name="connsiteY1" fmla="*/ 0 h 592938"/>
                  <a:gd name="connsiteX2" fmla="*/ 100013 w 149716"/>
                  <a:gd name="connsiteY2" fmla="*/ 346554 h 592938"/>
                  <a:gd name="connsiteX3" fmla="*/ 100012 w 149716"/>
                  <a:gd name="connsiteY3" fmla="*/ 346554 h 592938"/>
                  <a:gd name="connsiteX4" fmla="*/ 100012 w 149716"/>
                  <a:gd name="connsiteY4" fmla="*/ 592938 h 592938"/>
                  <a:gd name="connsiteX5" fmla="*/ 0 w 149716"/>
                  <a:gd name="connsiteY5" fmla="*/ 592938 h 592938"/>
                  <a:gd name="connsiteX6" fmla="*/ 0 w 149716"/>
                  <a:gd name="connsiteY6" fmla="*/ 346554 h 592938"/>
                  <a:gd name="connsiteX7" fmla="*/ 1 w 149716"/>
                  <a:gd name="connsiteY7" fmla="*/ 346554 h 592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716" h="592938">
                    <a:moveTo>
                      <a:pt x="49704" y="0"/>
                    </a:moveTo>
                    <a:lnTo>
                      <a:pt x="149716" y="0"/>
                    </a:lnTo>
                    <a:lnTo>
                      <a:pt x="100013" y="346554"/>
                    </a:lnTo>
                    <a:lnTo>
                      <a:pt x="100012" y="346554"/>
                    </a:lnTo>
                    <a:lnTo>
                      <a:pt x="100012" y="592938"/>
                    </a:lnTo>
                    <a:lnTo>
                      <a:pt x="0" y="592938"/>
                    </a:lnTo>
                    <a:lnTo>
                      <a:pt x="0" y="346554"/>
                    </a:lnTo>
                    <a:lnTo>
                      <a:pt x="1" y="346554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フリーフォーム 678"/>
              <p:cNvSpPr/>
              <p:nvPr/>
            </p:nvSpPr>
            <p:spPr>
              <a:xfrm>
                <a:off x="3842527" y="605790"/>
                <a:ext cx="2257426" cy="1461135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close/>
                    <a:moveTo>
                      <a:pt x="763642" y="56198"/>
                    </a:moveTo>
                    <a:lnTo>
                      <a:pt x="614365" y="762000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547690" y="761999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0" name="角丸四角形 679"/>
              <p:cNvSpPr/>
              <p:nvPr/>
            </p:nvSpPr>
            <p:spPr>
              <a:xfrm>
                <a:off x="3713943" y="1795463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円/楕円 680"/>
              <p:cNvSpPr/>
              <p:nvPr/>
            </p:nvSpPr>
            <p:spPr>
              <a:xfrm>
                <a:off x="3975881" y="1662112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円/楕円 681"/>
              <p:cNvSpPr/>
              <p:nvPr/>
            </p:nvSpPr>
            <p:spPr>
              <a:xfrm>
                <a:off x="5357006" y="1662112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円/楕円 682"/>
              <p:cNvSpPr/>
              <p:nvPr/>
            </p:nvSpPr>
            <p:spPr>
              <a:xfrm>
                <a:off x="4142569" y="1828800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円/楕円 683"/>
              <p:cNvSpPr/>
              <p:nvPr/>
            </p:nvSpPr>
            <p:spPr>
              <a:xfrm>
                <a:off x="5523694" y="1828800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角丸四角形 684"/>
              <p:cNvSpPr/>
              <p:nvPr/>
            </p:nvSpPr>
            <p:spPr>
              <a:xfrm>
                <a:off x="4961718" y="1500188"/>
                <a:ext cx="219075" cy="10001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角丸四角形 685"/>
              <p:cNvSpPr/>
              <p:nvPr/>
            </p:nvSpPr>
            <p:spPr>
              <a:xfrm>
                <a:off x="4042557" y="1478756"/>
                <a:ext cx="128588" cy="100012"/>
              </a:xfrm>
              <a:prstGeom prst="roundRect">
                <a:avLst/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角丸四角形 686"/>
              <p:cNvSpPr/>
              <p:nvPr/>
            </p:nvSpPr>
            <p:spPr>
              <a:xfrm>
                <a:off x="6028518" y="1795463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8" name="角丸四角形 687"/>
              <p:cNvSpPr/>
              <p:nvPr/>
            </p:nvSpPr>
            <p:spPr>
              <a:xfrm>
                <a:off x="4373435" y="1241775"/>
                <a:ext cx="166686" cy="154781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弦 688"/>
              <p:cNvSpPr/>
              <p:nvPr/>
            </p:nvSpPr>
            <p:spPr>
              <a:xfrm>
                <a:off x="4760365" y="856121"/>
                <a:ext cx="125473" cy="125473"/>
              </a:xfrm>
              <a:prstGeom prst="chord">
                <a:avLst>
                  <a:gd name="adj1" fmla="val 19758265"/>
                  <a:gd name="adj2" fmla="val 10716373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弦 689"/>
              <p:cNvSpPr/>
              <p:nvPr/>
            </p:nvSpPr>
            <p:spPr>
              <a:xfrm>
                <a:off x="4754589" y="879853"/>
                <a:ext cx="73531" cy="73531"/>
              </a:xfrm>
              <a:prstGeom prst="chord">
                <a:avLst>
                  <a:gd name="adj1" fmla="val 19758265"/>
                  <a:gd name="adj2" fmla="val 107163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正方形/長方形 690"/>
              <p:cNvSpPr/>
              <p:nvPr/>
            </p:nvSpPr>
            <p:spPr>
              <a:xfrm>
                <a:off x="5523694" y="916618"/>
                <a:ext cx="884726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正方形/長方形 691"/>
              <p:cNvSpPr/>
              <p:nvPr/>
            </p:nvSpPr>
            <p:spPr>
              <a:xfrm>
                <a:off x="5978434" y="1027925"/>
                <a:ext cx="884726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正方形/長方形 692"/>
              <p:cNvSpPr/>
              <p:nvPr/>
            </p:nvSpPr>
            <p:spPr>
              <a:xfrm>
                <a:off x="5695144" y="1251898"/>
                <a:ext cx="884726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68" name="正方形/長方形 667"/>
            <p:cNvSpPr/>
            <p:nvPr/>
          </p:nvSpPr>
          <p:spPr>
            <a:xfrm>
              <a:off x="6123769" y="1385248"/>
              <a:ext cx="884726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96" name="グループ化 695"/>
          <p:cNvGrpSpPr/>
          <p:nvPr/>
        </p:nvGrpSpPr>
        <p:grpSpPr>
          <a:xfrm>
            <a:off x="4079818" y="3451055"/>
            <a:ext cx="2026002" cy="931820"/>
            <a:chOff x="676275" y="6387158"/>
            <a:chExt cx="3663536" cy="1684972"/>
          </a:xfrm>
        </p:grpSpPr>
        <p:grpSp>
          <p:nvGrpSpPr>
            <p:cNvPr id="697" name="グループ化 696"/>
            <p:cNvGrpSpPr/>
            <p:nvPr/>
          </p:nvGrpSpPr>
          <p:grpSpPr>
            <a:xfrm>
              <a:off x="1380774" y="6895188"/>
              <a:ext cx="239580" cy="334052"/>
              <a:chOff x="1380774" y="1113820"/>
              <a:chExt cx="239580" cy="334052"/>
            </a:xfrm>
          </p:grpSpPr>
          <p:sp>
            <p:nvSpPr>
              <p:cNvPr id="716" name="角丸四角形 715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7" name="角丸四角形 716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8" name="角丸四角形 697"/>
            <p:cNvSpPr/>
            <p:nvPr/>
          </p:nvSpPr>
          <p:spPr>
            <a:xfrm>
              <a:off x="2202740" y="6649826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9" name="角丸四角形 698"/>
            <p:cNvSpPr/>
            <p:nvPr/>
          </p:nvSpPr>
          <p:spPr>
            <a:xfrm rot="325329">
              <a:off x="2170640" y="6887001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0" name="角丸四角形 699"/>
            <p:cNvSpPr/>
            <p:nvPr/>
          </p:nvSpPr>
          <p:spPr>
            <a:xfrm>
              <a:off x="2990851" y="7327273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1" name="角丸四角形 700"/>
            <p:cNvSpPr/>
            <p:nvPr/>
          </p:nvSpPr>
          <p:spPr>
            <a:xfrm>
              <a:off x="2990851" y="7451098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2" name="フリーフォーム 701"/>
            <p:cNvSpPr/>
            <p:nvPr/>
          </p:nvSpPr>
          <p:spPr>
            <a:xfrm>
              <a:off x="759614" y="7202256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3" name="フリーフォーム 702"/>
            <p:cNvSpPr/>
            <p:nvPr/>
          </p:nvSpPr>
          <p:spPr>
            <a:xfrm>
              <a:off x="804859" y="6387158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4" name="角丸四角形 703"/>
            <p:cNvSpPr/>
            <p:nvPr/>
          </p:nvSpPr>
          <p:spPr>
            <a:xfrm>
              <a:off x="676275" y="757683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5" name="円/楕円 704"/>
            <p:cNvSpPr/>
            <p:nvPr/>
          </p:nvSpPr>
          <p:spPr>
            <a:xfrm>
              <a:off x="938213" y="744348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6" name="円/楕円 705"/>
            <p:cNvSpPr/>
            <p:nvPr/>
          </p:nvSpPr>
          <p:spPr>
            <a:xfrm>
              <a:off x="2319338" y="744348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7" name="円/楕円 706"/>
            <p:cNvSpPr/>
            <p:nvPr/>
          </p:nvSpPr>
          <p:spPr>
            <a:xfrm>
              <a:off x="1104901" y="761016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8" name="円/楕円 707"/>
            <p:cNvSpPr/>
            <p:nvPr/>
          </p:nvSpPr>
          <p:spPr>
            <a:xfrm>
              <a:off x="2486026" y="761016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9" name="角丸四角形 708"/>
            <p:cNvSpPr/>
            <p:nvPr/>
          </p:nvSpPr>
          <p:spPr>
            <a:xfrm>
              <a:off x="1924050" y="7281556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0" name="角丸四角形 709"/>
            <p:cNvSpPr/>
            <p:nvPr/>
          </p:nvSpPr>
          <p:spPr>
            <a:xfrm>
              <a:off x="1004889" y="7260124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1" name="角丸四角形 710"/>
            <p:cNvSpPr/>
            <p:nvPr/>
          </p:nvSpPr>
          <p:spPr>
            <a:xfrm>
              <a:off x="2990850" y="757683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2" name="角丸四角形 711"/>
            <p:cNvSpPr/>
            <p:nvPr/>
          </p:nvSpPr>
          <p:spPr>
            <a:xfrm>
              <a:off x="1335767" y="7023143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3" name="雲 712"/>
            <p:cNvSpPr/>
            <p:nvPr/>
          </p:nvSpPr>
          <p:spPr>
            <a:xfrm>
              <a:off x="3124793" y="7193808"/>
              <a:ext cx="438150" cy="368303"/>
            </a:xfrm>
            <a:prstGeom prst="cloud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4" name="雲 713"/>
            <p:cNvSpPr/>
            <p:nvPr/>
          </p:nvSpPr>
          <p:spPr>
            <a:xfrm rot="1402400">
              <a:off x="3281327" y="6637887"/>
              <a:ext cx="518264" cy="518264"/>
            </a:xfrm>
            <a:prstGeom prst="cloud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5" name="雲 714"/>
            <p:cNvSpPr/>
            <p:nvPr/>
          </p:nvSpPr>
          <p:spPr>
            <a:xfrm rot="1402400">
              <a:off x="3696786" y="7142158"/>
              <a:ext cx="643025" cy="643025"/>
            </a:xfrm>
            <a:prstGeom prst="cloud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18" name="グループ化 717"/>
          <p:cNvGrpSpPr/>
          <p:nvPr/>
        </p:nvGrpSpPr>
        <p:grpSpPr>
          <a:xfrm>
            <a:off x="411730" y="5237547"/>
            <a:ext cx="1466948" cy="1077804"/>
            <a:chOff x="-2558499" y="6123184"/>
            <a:chExt cx="2652617" cy="1948946"/>
          </a:xfrm>
        </p:grpSpPr>
        <p:sp>
          <p:nvSpPr>
            <p:cNvPr id="719" name="正方形/長方形 718"/>
            <p:cNvSpPr/>
            <p:nvPr/>
          </p:nvSpPr>
          <p:spPr>
            <a:xfrm>
              <a:off x="-2264530" y="6680177"/>
              <a:ext cx="100406" cy="112529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20" name="グループ化 719"/>
            <p:cNvGrpSpPr/>
            <p:nvPr/>
          </p:nvGrpSpPr>
          <p:grpSpPr>
            <a:xfrm>
              <a:off x="-1699311" y="6895188"/>
              <a:ext cx="239580" cy="334052"/>
              <a:chOff x="1380774" y="1113820"/>
              <a:chExt cx="239580" cy="334052"/>
            </a:xfrm>
          </p:grpSpPr>
          <p:sp>
            <p:nvSpPr>
              <p:cNvPr id="738" name="角丸四角形 737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9" name="角丸四角形 738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1" name="角丸四角形 720"/>
            <p:cNvSpPr/>
            <p:nvPr/>
          </p:nvSpPr>
          <p:spPr>
            <a:xfrm>
              <a:off x="-877345" y="6649826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2" name="角丸四角形 721"/>
            <p:cNvSpPr/>
            <p:nvPr/>
          </p:nvSpPr>
          <p:spPr>
            <a:xfrm rot="325329">
              <a:off x="-909445" y="6887001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3" name="角丸四角形 722"/>
            <p:cNvSpPr/>
            <p:nvPr/>
          </p:nvSpPr>
          <p:spPr>
            <a:xfrm>
              <a:off x="-89234" y="7327273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4" name="角丸四角形 723"/>
            <p:cNvSpPr/>
            <p:nvPr/>
          </p:nvSpPr>
          <p:spPr>
            <a:xfrm>
              <a:off x="-89234" y="7451098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5" name="フリーフォーム 724"/>
            <p:cNvSpPr/>
            <p:nvPr/>
          </p:nvSpPr>
          <p:spPr>
            <a:xfrm>
              <a:off x="-2320471" y="7202256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6" name="フリーフォーム 725"/>
            <p:cNvSpPr/>
            <p:nvPr/>
          </p:nvSpPr>
          <p:spPr>
            <a:xfrm>
              <a:off x="-2275226" y="6387158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7" name="角丸四角形 726"/>
            <p:cNvSpPr/>
            <p:nvPr/>
          </p:nvSpPr>
          <p:spPr>
            <a:xfrm>
              <a:off x="-2403810" y="757683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8" name="円/楕円 727"/>
            <p:cNvSpPr/>
            <p:nvPr/>
          </p:nvSpPr>
          <p:spPr>
            <a:xfrm>
              <a:off x="-2141872" y="744348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-760747" y="744348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0" name="円/楕円 729"/>
            <p:cNvSpPr/>
            <p:nvPr/>
          </p:nvSpPr>
          <p:spPr>
            <a:xfrm>
              <a:off x="-1975184" y="761016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-594059" y="761016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2" name="角丸四角形 731"/>
            <p:cNvSpPr/>
            <p:nvPr/>
          </p:nvSpPr>
          <p:spPr>
            <a:xfrm>
              <a:off x="-1156035" y="7281556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3" name="角丸四角形 732"/>
            <p:cNvSpPr/>
            <p:nvPr/>
          </p:nvSpPr>
          <p:spPr>
            <a:xfrm>
              <a:off x="-2075196" y="7260124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4" name="角丸四角形 733"/>
            <p:cNvSpPr/>
            <p:nvPr/>
          </p:nvSpPr>
          <p:spPr>
            <a:xfrm>
              <a:off x="-89235" y="757683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5" name="角丸四角形 734"/>
            <p:cNvSpPr/>
            <p:nvPr/>
          </p:nvSpPr>
          <p:spPr>
            <a:xfrm>
              <a:off x="-1744318" y="7023143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6" name="円/楕円 735"/>
            <p:cNvSpPr/>
            <p:nvPr/>
          </p:nvSpPr>
          <p:spPr>
            <a:xfrm>
              <a:off x="-2522261" y="6159422"/>
              <a:ext cx="619125" cy="619125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7" name="フリーフォーム 736"/>
            <p:cNvSpPr/>
            <p:nvPr/>
          </p:nvSpPr>
          <p:spPr>
            <a:xfrm>
              <a:off x="-2558499" y="6123184"/>
              <a:ext cx="691600" cy="691600"/>
            </a:xfrm>
            <a:custGeom>
              <a:avLst/>
              <a:gdLst>
                <a:gd name="connsiteX0" fmla="*/ 345800 w 691600"/>
                <a:gd name="connsiteY0" fmla="*/ 392798 h 691600"/>
                <a:gd name="connsiteX1" fmla="*/ 136914 w 691600"/>
                <a:gd name="connsiteY1" fmla="*/ 513398 h 691600"/>
                <a:gd name="connsiteX2" fmla="*/ 155580 w 691600"/>
                <a:gd name="connsiteY2" fmla="*/ 536020 h 691600"/>
                <a:gd name="connsiteX3" fmla="*/ 345800 w 691600"/>
                <a:gd name="connsiteY3" fmla="*/ 614812 h 691600"/>
                <a:gd name="connsiteX4" fmla="*/ 536020 w 691600"/>
                <a:gd name="connsiteY4" fmla="*/ 536020 h 691600"/>
                <a:gd name="connsiteX5" fmla="*/ 554686 w 691600"/>
                <a:gd name="connsiteY5" fmla="*/ 513398 h 691600"/>
                <a:gd name="connsiteX6" fmla="*/ 95665 w 691600"/>
                <a:gd name="connsiteY6" fmla="*/ 248382 h 691600"/>
                <a:gd name="connsiteX7" fmla="*/ 82254 w 691600"/>
                <a:gd name="connsiteY7" fmla="*/ 291585 h 691600"/>
                <a:gd name="connsiteX8" fmla="*/ 76788 w 691600"/>
                <a:gd name="connsiteY8" fmla="*/ 345800 h 691600"/>
                <a:gd name="connsiteX9" fmla="*/ 82254 w 691600"/>
                <a:gd name="connsiteY9" fmla="*/ 400015 h 691600"/>
                <a:gd name="connsiteX10" fmla="*/ 95665 w 691600"/>
                <a:gd name="connsiteY10" fmla="*/ 443220 h 691600"/>
                <a:gd name="connsiteX11" fmla="*/ 264399 w 691600"/>
                <a:gd name="connsiteY11" fmla="*/ 345801 h 691600"/>
                <a:gd name="connsiteX12" fmla="*/ 595936 w 691600"/>
                <a:gd name="connsiteY12" fmla="*/ 248382 h 691600"/>
                <a:gd name="connsiteX13" fmla="*/ 427201 w 691600"/>
                <a:gd name="connsiteY13" fmla="*/ 345801 h 691600"/>
                <a:gd name="connsiteX14" fmla="*/ 595935 w 691600"/>
                <a:gd name="connsiteY14" fmla="*/ 443220 h 691600"/>
                <a:gd name="connsiteX15" fmla="*/ 609347 w 691600"/>
                <a:gd name="connsiteY15" fmla="*/ 400015 h 691600"/>
                <a:gd name="connsiteX16" fmla="*/ 614812 w 691600"/>
                <a:gd name="connsiteY16" fmla="*/ 345800 h 691600"/>
                <a:gd name="connsiteX17" fmla="*/ 609347 w 691600"/>
                <a:gd name="connsiteY17" fmla="*/ 291585 h 691600"/>
                <a:gd name="connsiteX18" fmla="*/ 345800 w 691600"/>
                <a:gd name="connsiteY18" fmla="*/ 76788 h 691600"/>
                <a:gd name="connsiteX19" fmla="*/ 155580 w 691600"/>
                <a:gd name="connsiteY19" fmla="*/ 155580 h 691600"/>
                <a:gd name="connsiteX20" fmla="*/ 136914 w 691600"/>
                <a:gd name="connsiteY20" fmla="*/ 178204 h 691600"/>
                <a:gd name="connsiteX21" fmla="*/ 345800 w 691600"/>
                <a:gd name="connsiteY21" fmla="*/ 298804 h 691600"/>
                <a:gd name="connsiteX22" fmla="*/ 554686 w 691600"/>
                <a:gd name="connsiteY22" fmla="*/ 178204 h 691600"/>
                <a:gd name="connsiteX23" fmla="*/ 536020 w 691600"/>
                <a:gd name="connsiteY23" fmla="*/ 155580 h 691600"/>
                <a:gd name="connsiteX24" fmla="*/ 345800 w 691600"/>
                <a:gd name="connsiteY24" fmla="*/ 76788 h 691600"/>
                <a:gd name="connsiteX25" fmla="*/ 345800 w 691600"/>
                <a:gd name="connsiteY25" fmla="*/ 0 h 691600"/>
                <a:gd name="connsiteX26" fmla="*/ 691600 w 691600"/>
                <a:gd name="connsiteY26" fmla="*/ 345800 h 691600"/>
                <a:gd name="connsiteX27" fmla="*/ 345800 w 691600"/>
                <a:gd name="connsiteY27" fmla="*/ 691600 h 691600"/>
                <a:gd name="connsiteX28" fmla="*/ 0 w 691600"/>
                <a:gd name="connsiteY28" fmla="*/ 345800 h 691600"/>
                <a:gd name="connsiteX29" fmla="*/ 345800 w 691600"/>
                <a:gd name="connsiteY29" fmla="*/ 0 h 69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91600" h="691600">
                  <a:moveTo>
                    <a:pt x="345800" y="392798"/>
                  </a:moveTo>
                  <a:lnTo>
                    <a:pt x="136914" y="513398"/>
                  </a:lnTo>
                  <a:lnTo>
                    <a:pt x="155580" y="536020"/>
                  </a:lnTo>
                  <a:cubicBezTo>
                    <a:pt x="204262" y="584702"/>
                    <a:pt x="271515" y="614812"/>
                    <a:pt x="345800" y="614812"/>
                  </a:cubicBezTo>
                  <a:cubicBezTo>
                    <a:pt x="420086" y="614812"/>
                    <a:pt x="487339" y="584702"/>
                    <a:pt x="536020" y="536020"/>
                  </a:cubicBezTo>
                  <a:lnTo>
                    <a:pt x="554686" y="513398"/>
                  </a:lnTo>
                  <a:close/>
                  <a:moveTo>
                    <a:pt x="95665" y="248382"/>
                  </a:moveTo>
                  <a:lnTo>
                    <a:pt x="82254" y="291585"/>
                  </a:lnTo>
                  <a:cubicBezTo>
                    <a:pt x="78670" y="309097"/>
                    <a:pt x="76788" y="327229"/>
                    <a:pt x="76788" y="345800"/>
                  </a:cubicBezTo>
                  <a:cubicBezTo>
                    <a:pt x="76788" y="364372"/>
                    <a:pt x="78670" y="382503"/>
                    <a:pt x="82254" y="400015"/>
                  </a:cubicBezTo>
                  <a:lnTo>
                    <a:pt x="95665" y="443220"/>
                  </a:lnTo>
                  <a:lnTo>
                    <a:pt x="264399" y="345801"/>
                  </a:lnTo>
                  <a:close/>
                  <a:moveTo>
                    <a:pt x="595936" y="248382"/>
                  </a:moveTo>
                  <a:lnTo>
                    <a:pt x="427201" y="345801"/>
                  </a:lnTo>
                  <a:lnTo>
                    <a:pt x="595935" y="443220"/>
                  </a:lnTo>
                  <a:lnTo>
                    <a:pt x="609347" y="400015"/>
                  </a:lnTo>
                  <a:cubicBezTo>
                    <a:pt x="612930" y="382503"/>
                    <a:pt x="614812" y="364372"/>
                    <a:pt x="614812" y="345800"/>
                  </a:cubicBezTo>
                  <a:cubicBezTo>
                    <a:pt x="614812" y="327229"/>
                    <a:pt x="612930" y="309097"/>
                    <a:pt x="609347" y="291585"/>
                  </a:cubicBezTo>
                  <a:close/>
                  <a:moveTo>
                    <a:pt x="345800" y="76788"/>
                  </a:moveTo>
                  <a:cubicBezTo>
                    <a:pt x="271515" y="76788"/>
                    <a:pt x="204262" y="106899"/>
                    <a:pt x="155580" y="155580"/>
                  </a:cubicBezTo>
                  <a:lnTo>
                    <a:pt x="136914" y="178204"/>
                  </a:lnTo>
                  <a:lnTo>
                    <a:pt x="345800" y="298804"/>
                  </a:lnTo>
                  <a:lnTo>
                    <a:pt x="554686" y="178204"/>
                  </a:lnTo>
                  <a:lnTo>
                    <a:pt x="536020" y="155580"/>
                  </a:lnTo>
                  <a:cubicBezTo>
                    <a:pt x="487339" y="106899"/>
                    <a:pt x="420086" y="76788"/>
                    <a:pt x="345800" y="76788"/>
                  </a:cubicBezTo>
                  <a:close/>
                  <a:moveTo>
                    <a:pt x="345800" y="0"/>
                  </a:moveTo>
                  <a:cubicBezTo>
                    <a:pt x="536780" y="0"/>
                    <a:pt x="691600" y="154820"/>
                    <a:pt x="691600" y="345800"/>
                  </a:cubicBezTo>
                  <a:cubicBezTo>
                    <a:pt x="691600" y="536780"/>
                    <a:pt x="536780" y="691600"/>
                    <a:pt x="345800" y="691600"/>
                  </a:cubicBezTo>
                  <a:cubicBezTo>
                    <a:pt x="154820" y="691600"/>
                    <a:pt x="0" y="536780"/>
                    <a:pt x="0" y="345800"/>
                  </a:cubicBezTo>
                  <a:cubicBezTo>
                    <a:pt x="0" y="154820"/>
                    <a:pt x="154820" y="0"/>
                    <a:pt x="345800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40" name="グループ化 739"/>
          <p:cNvGrpSpPr/>
          <p:nvPr/>
        </p:nvGrpSpPr>
        <p:grpSpPr>
          <a:xfrm>
            <a:off x="6138483" y="5404985"/>
            <a:ext cx="1381400" cy="931820"/>
            <a:chOff x="4453190" y="6453138"/>
            <a:chExt cx="2497928" cy="1684972"/>
          </a:xfrm>
        </p:grpSpPr>
        <p:sp>
          <p:nvSpPr>
            <p:cNvPr id="741" name="角丸四角形 740"/>
            <p:cNvSpPr/>
            <p:nvPr/>
          </p:nvSpPr>
          <p:spPr>
            <a:xfrm rot="2700000">
              <a:off x="5308075" y="7019001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2" name="角丸四角形 741"/>
            <p:cNvSpPr/>
            <p:nvPr/>
          </p:nvSpPr>
          <p:spPr>
            <a:xfrm rot="1667075">
              <a:off x="5351795" y="7131788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43" name="グループ化 742"/>
            <p:cNvGrpSpPr/>
            <p:nvPr/>
          </p:nvGrpSpPr>
          <p:grpSpPr>
            <a:xfrm>
              <a:off x="5157689" y="6961168"/>
              <a:ext cx="239580" cy="334052"/>
              <a:chOff x="1380774" y="1113820"/>
              <a:chExt cx="239580" cy="334052"/>
            </a:xfrm>
          </p:grpSpPr>
          <p:sp>
            <p:nvSpPr>
              <p:cNvPr id="764" name="角丸四角形 763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5" name="角丸四角形 764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44" name="円/楕円 743"/>
            <p:cNvSpPr/>
            <p:nvPr/>
          </p:nvSpPr>
          <p:spPr>
            <a:xfrm>
              <a:off x="5471573" y="6594826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5" name="角丸四角形 744"/>
            <p:cNvSpPr/>
            <p:nvPr/>
          </p:nvSpPr>
          <p:spPr>
            <a:xfrm rot="21354204">
              <a:off x="5598061" y="6938846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6" name="角丸四角形 745"/>
            <p:cNvSpPr/>
            <p:nvPr/>
          </p:nvSpPr>
          <p:spPr>
            <a:xfrm>
              <a:off x="5979655" y="6715806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7" name="角丸四角形 746"/>
            <p:cNvSpPr/>
            <p:nvPr/>
          </p:nvSpPr>
          <p:spPr>
            <a:xfrm rot="325329">
              <a:off x="5947555" y="6952981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8" name="弦 747"/>
            <p:cNvSpPr/>
            <p:nvPr/>
          </p:nvSpPr>
          <p:spPr>
            <a:xfrm>
              <a:off x="5499612" y="6703469"/>
              <a:ext cx="125473" cy="125473"/>
            </a:xfrm>
            <a:prstGeom prst="chord">
              <a:avLst>
                <a:gd name="adj1" fmla="val 19758265"/>
                <a:gd name="adj2" fmla="val 10716373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9" name="弦 748"/>
            <p:cNvSpPr/>
            <p:nvPr/>
          </p:nvSpPr>
          <p:spPr>
            <a:xfrm>
              <a:off x="5493836" y="6727201"/>
              <a:ext cx="73531" cy="73531"/>
            </a:xfrm>
            <a:prstGeom prst="chord">
              <a:avLst>
                <a:gd name="adj1" fmla="val 19758265"/>
                <a:gd name="adj2" fmla="val 107163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0" name="台形 749"/>
            <p:cNvSpPr/>
            <p:nvPr/>
          </p:nvSpPr>
          <p:spPr>
            <a:xfrm>
              <a:off x="5161883" y="6474267"/>
              <a:ext cx="1423067" cy="758384"/>
            </a:xfrm>
            <a:prstGeom prst="trapezoid">
              <a:avLst>
                <a:gd name="adj" fmla="val 21060"/>
              </a:avLst>
            </a:prstGeom>
            <a:solidFill>
              <a:sysClr val="windowText" lastClr="000000">
                <a:alpha val="8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1" name="角丸四角形 750"/>
            <p:cNvSpPr/>
            <p:nvPr/>
          </p:nvSpPr>
          <p:spPr>
            <a:xfrm>
              <a:off x="6767766" y="7393253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2" name="角丸四角形 751"/>
            <p:cNvSpPr/>
            <p:nvPr/>
          </p:nvSpPr>
          <p:spPr>
            <a:xfrm>
              <a:off x="6767766" y="7517078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3" name="フリーフォーム 752"/>
            <p:cNvSpPr/>
            <p:nvPr/>
          </p:nvSpPr>
          <p:spPr>
            <a:xfrm>
              <a:off x="4536529" y="7268236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4" name="フリーフォーム 753"/>
            <p:cNvSpPr/>
            <p:nvPr/>
          </p:nvSpPr>
          <p:spPr>
            <a:xfrm>
              <a:off x="4581774" y="6453138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5" name="角丸四角形 754"/>
            <p:cNvSpPr/>
            <p:nvPr/>
          </p:nvSpPr>
          <p:spPr>
            <a:xfrm>
              <a:off x="4453190" y="764281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6" name="円/楕円 755"/>
            <p:cNvSpPr/>
            <p:nvPr/>
          </p:nvSpPr>
          <p:spPr>
            <a:xfrm>
              <a:off x="4715128" y="750946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7" name="円/楕円 756"/>
            <p:cNvSpPr/>
            <p:nvPr/>
          </p:nvSpPr>
          <p:spPr>
            <a:xfrm>
              <a:off x="6096253" y="750946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8" name="円/楕円 757"/>
            <p:cNvSpPr/>
            <p:nvPr/>
          </p:nvSpPr>
          <p:spPr>
            <a:xfrm>
              <a:off x="4881816" y="767614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9" name="円/楕円 758"/>
            <p:cNvSpPr/>
            <p:nvPr/>
          </p:nvSpPr>
          <p:spPr>
            <a:xfrm>
              <a:off x="6262941" y="767614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0" name="角丸四角形 759"/>
            <p:cNvSpPr/>
            <p:nvPr/>
          </p:nvSpPr>
          <p:spPr>
            <a:xfrm>
              <a:off x="5700965" y="7347536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1" name="角丸四角形 760"/>
            <p:cNvSpPr/>
            <p:nvPr/>
          </p:nvSpPr>
          <p:spPr>
            <a:xfrm>
              <a:off x="4781804" y="7326104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2" name="角丸四角形 761"/>
            <p:cNvSpPr/>
            <p:nvPr/>
          </p:nvSpPr>
          <p:spPr>
            <a:xfrm>
              <a:off x="6767765" y="764281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3" name="角丸四角形 762"/>
            <p:cNvSpPr/>
            <p:nvPr/>
          </p:nvSpPr>
          <p:spPr>
            <a:xfrm>
              <a:off x="5112682" y="7089123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66" name="グループ化 765"/>
          <p:cNvGrpSpPr/>
          <p:nvPr/>
        </p:nvGrpSpPr>
        <p:grpSpPr>
          <a:xfrm>
            <a:off x="367192" y="1418393"/>
            <a:ext cx="1781066" cy="1001622"/>
            <a:chOff x="-2580592" y="-166838"/>
            <a:chExt cx="3220626" cy="1811191"/>
          </a:xfrm>
        </p:grpSpPr>
        <p:sp>
          <p:nvSpPr>
            <p:cNvPr id="767" name="角丸四角形 766"/>
            <p:cNvSpPr/>
            <p:nvPr/>
          </p:nvSpPr>
          <p:spPr>
            <a:xfrm rot="2700000">
              <a:off x="-1440640" y="525244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8" name="角丸四角形 767"/>
            <p:cNvSpPr/>
            <p:nvPr/>
          </p:nvSpPr>
          <p:spPr>
            <a:xfrm rot="1667075">
              <a:off x="-1396920" y="638031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69" name="グループ化 768"/>
            <p:cNvGrpSpPr/>
            <p:nvPr/>
          </p:nvGrpSpPr>
          <p:grpSpPr>
            <a:xfrm>
              <a:off x="-1591026" y="467411"/>
              <a:ext cx="239580" cy="334052"/>
              <a:chOff x="1380774" y="1113820"/>
              <a:chExt cx="239580" cy="334052"/>
            </a:xfrm>
          </p:grpSpPr>
          <p:sp>
            <p:nvSpPr>
              <p:cNvPr id="792" name="角丸四角形 791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3" name="角丸四角形 792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70" name="円/楕円 769"/>
            <p:cNvSpPr/>
            <p:nvPr/>
          </p:nvSpPr>
          <p:spPr>
            <a:xfrm>
              <a:off x="-1150786" y="68048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1" name="角丸四角形 770"/>
            <p:cNvSpPr/>
            <p:nvPr/>
          </p:nvSpPr>
          <p:spPr>
            <a:xfrm rot="900000">
              <a:off x="-1150654" y="445089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2" name="角丸四角形 771"/>
            <p:cNvSpPr/>
            <p:nvPr/>
          </p:nvSpPr>
          <p:spPr>
            <a:xfrm>
              <a:off x="-769060" y="222049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角丸四角形 772"/>
            <p:cNvSpPr/>
            <p:nvPr/>
          </p:nvSpPr>
          <p:spPr>
            <a:xfrm rot="325329">
              <a:off x="-801160" y="459224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4" name="角丸四角形 773"/>
            <p:cNvSpPr/>
            <p:nvPr/>
          </p:nvSpPr>
          <p:spPr>
            <a:xfrm>
              <a:off x="19051" y="899496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5" name="角丸四角形 774"/>
            <p:cNvSpPr/>
            <p:nvPr/>
          </p:nvSpPr>
          <p:spPr>
            <a:xfrm>
              <a:off x="19051" y="1023321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6" name="フリーフォーム 775"/>
            <p:cNvSpPr/>
            <p:nvPr/>
          </p:nvSpPr>
          <p:spPr>
            <a:xfrm>
              <a:off x="-2212186" y="774479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フリーフォーム 776"/>
            <p:cNvSpPr/>
            <p:nvPr/>
          </p:nvSpPr>
          <p:spPr>
            <a:xfrm>
              <a:off x="-2166941" y="-40619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角丸四角形 777"/>
            <p:cNvSpPr/>
            <p:nvPr/>
          </p:nvSpPr>
          <p:spPr>
            <a:xfrm>
              <a:off x="-2295525" y="11490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-2033587" y="10157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0" name="円/楕円 779"/>
            <p:cNvSpPr/>
            <p:nvPr/>
          </p:nvSpPr>
          <p:spPr>
            <a:xfrm>
              <a:off x="-652462" y="10157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1" name="円/楕円 780"/>
            <p:cNvSpPr/>
            <p:nvPr/>
          </p:nvSpPr>
          <p:spPr>
            <a:xfrm>
              <a:off x="-1866899" y="11823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2" name="円/楕円 781"/>
            <p:cNvSpPr/>
            <p:nvPr/>
          </p:nvSpPr>
          <p:spPr>
            <a:xfrm>
              <a:off x="-485774" y="11823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3" name="角丸四角形 782"/>
            <p:cNvSpPr/>
            <p:nvPr/>
          </p:nvSpPr>
          <p:spPr>
            <a:xfrm>
              <a:off x="-1047750" y="853779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4" name="角丸四角形 783"/>
            <p:cNvSpPr/>
            <p:nvPr/>
          </p:nvSpPr>
          <p:spPr>
            <a:xfrm>
              <a:off x="-1966911" y="832347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5" name="角丸四角形 784"/>
            <p:cNvSpPr/>
            <p:nvPr/>
          </p:nvSpPr>
          <p:spPr>
            <a:xfrm>
              <a:off x="19050" y="11490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6" name="角丸四角形 785"/>
            <p:cNvSpPr/>
            <p:nvPr/>
          </p:nvSpPr>
          <p:spPr>
            <a:xfrm>
              <a:off x="-1636033" y="595366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7" name="円/楕円 786"/>
            <p:cNvSpPr/>
            <p:nvPr/>
          </p:nvSpPr>
          <p:spPr>
            <a:xfrm>
              <a:off x="-1127639" y="201182"/>
              <a:ext cx="146763" cy="7075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8" name="円/楕円 787"/>
            <p:cNvSpPr/>
            <p:nvPr/>
          </p:nvSpPr>
          <p:spPr>
            <a:xfrm>
              <a:off x="-1089025" y="212613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9" name="フリーフォーム 788"/>
            <p:cNvSpPr/>
            <p:nvPr/>
          </p:nvSpPr>
          <p:spPr>
            <a:xfrm rot="5400000">
              <a:off x="-1063652" y="-1683778"/>
              <a:ext cx="129596" cy="3163475"/>
            </a:xfrm>
            <a:custGeom>
              <a:avLst/>
              <a:gdLst>
                <a:gd name="connsiteX0" fmla="*/ 0 w 159210"/>
                <a:gd name="connsiteY0" fmla="*/ 2470528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80343 w 159210"/>
                <a:gd name="connsiteY6" fmla="*/ 2455970 h 2772014"/>
                <a:gd name="connsiteX7" fmla="*/ 80060 w 159210"/>
                <a:gd name="connsiteY7" fmla="*/ 2460719 h 2772014"/>
                <a:gd name="connsiteX8" fmla="*/ 159210 w 159210"/>
                <a:gd name="connsiteY8" fmla="*/ 2772014 h 2772014"/>
                <a:gd name="connsiteX9" fmla="*/ 13350 w 159210"/>
                <a:gd name="connsiteY9" fmla="*/ 2581889 h 2772014"/>
                <a:gd name="connsiteX10" fmla="*/ 2549 w 159210"/>
                <a:gd name="connsiteY10" fmla="*/ 2476681 h 2772014"/>
                <a:gd name="connsiteX0" fmla="*/ 0 w 160323"/>
                <a:gd name="connsiteY0" fmla="*/ 2470528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2549 w 160323"/>
                <a:gd name="connsiteY9" fmla="*/ 2476681 h 2772014"/>
                <a:gd name="connsiteX10" fmla="*/ 0 w 160323"/>
                <a:gd name="connsiteY10" fmla="*/ 2470528 h 2772014"/>
                <a:gd name="connsiteX0" fmla="*/ 2549 w 160323"/>
                <a:gd name="connsiteY0" fmla="*/ 2476681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2549 w 160323"/>
                <a:gd name="connsiteY9" fmla="*/ 2476681 h 2772014"/>
                <a:gd name="connsiteX0" fmla="*/ 7311 w 160323"/>
                <a:gd name="connsiteY0" fmla="*/ 2479065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7311 w 160323"/>
                <a:gd name="connsiteY9" fmla="*/ 2479065 h 2772014"/>
                <a:gd name="connsiteX0" fmla="*/ 7311 w 160323"/>
                <a:gd name="connsiteY0" fmla="*/ 2479065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7311 w 160323"/>
                <a:gd name="connsiteY9" fmla="*/ 2479065 h 2772014"/>
                <a:gd name="connsiteX0" fmla="*/ 7311 w 159210"/>
                <a:gd name="connsiteY0" fmla="*/ 2479065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159210 w 159210"/>
                <a:gd name="connsiteY6" fmla="*/ 2772014 h 2772014"/>
                <a:gd name="connsiteX7" fmla="*/ 13350 w 159210"/>
                <a:gd name="connsiteY7" fmla="*/ 2581889 h 2772014"/>
                <a:gd name="connsiteX8" fmla="*/ 7311 w 159210"/>
                <a:gd name="connsiteY8" fmla="*/ 2479065 h 2772014"/>
                <a:gd name="connsiteX0" fmla="*/ 7311 w 159210"/>
                <a:gd name="connsiteY0" fmla="*/ 2479065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159210 w 159210"/>
                <a:gd name="connsiteY6" fmla="*/ 2772014 h 2772014"/>
                <a:gd name="connsiteX7" fmla="*/ 13350 w 159210"/>
                <a:gd name="connsiteY7" fmla="*/ 2581889 h 2772014"/>
                <a:gd name="connsiteX8" fmla="*/ 7311 w 159210"/>
                <a:gd name="connsiteY8" fmla="*/ 2479065 h 277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210" h="2772014">
                  <a:moveTo>
                    <a:pt x="7311" y="2479065"/>
                  </a:moveTo>
                  <a:cubicBezTo>
                    <a:pt x="6461" y="1657738"/>
                    <a:pt x="850" y="834027"/>
                    <a:pt x="0" y="12700"/>
                  </a:cubicBezTo>
                  <a:cubicBezTo>
                    <a:pt x="0" y="5686"/>
                    <a:pt x="5686" y="0"/>
                    <a:pt x="12700" y="0"/>
                  </a:cubicBezTo>
                  <a:lnTo>
                    <a:pt x="63500" y="0"/>
                  </a:lnTo>
                  <a:cubicBezTo>
                    <a:pt x="70514" y="0"/>
                    <a:pt x="76200" y="5686"/>
                    <a:pt x="76200" y="12700"/>
                  </a:cubicBezTo>
                  <a:cubicBezTo>
                    <a:pt x="76200" y="827123"/>
                    <a:pt x="74723" y="2233941"/>
                    <a:pt x="76200" y="2455970"/>
                  </a:cubicBezTo>
                  <a:cubicBezTo>
                    <a:pt x="77677" y="2677999"/>
                    <a:pt x="131540" y="2666666"/>
                    <a:pt x="159210" y="2772014"/>
                  </a:cubicBezTo>
                  <a:cubicBezTo>
                    <a:pt x="93640" y="2772014"/>
                    <a:pt x="37381" y="2693617"/>
                    <a:pt x="13350" y="2581889"/>
                  </a:cubicBezTo>
                  <a:cubicBezTo>
                    <a:pt x="11337" y="2547614"/>
                    <a:pt x="9324" y="2568112"/>
                    <a:pt x="7311" y="24790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0" name="フリーフォーム 789"/>
            <p:cNvSpPr/>
            <p:nvPr/>
          </p:nvSpPr>
          <p:spPr>
            <a:xfrm rot="5400000">
              <a:off x="-1006501" y="-1632978"/>
              <a:ext cx="129596" cy="3163475"/>
            </a:xfrm>
            <a:custGeom>
              <a:avLst/>
              <a:gdLst>
                <a:gd name="connsiteX0" fmla="*/ 0 w 159210"/>
                <a:gd name="connsiteY0" fmla="*/ 2470528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80343 w 159210"/>
                <a:gd name="connsiteY6" fmla="*/ 2455970 h 2772014"/>
                <a:gd name="connsiteX7" fmla="*/ 80060 w 159210"/>
                <a:gd name="connsiteY7" fmla="*/ 2460719 h 2772014"/>
                <a:gd name="connsiteX8" fmla="*/ 159210 w 159210"/>
                <a:gd name="connsiteY8" fmla="*/ 2772014 h 2772014"/>
                <a:gd name="connsiteX9" fmla="*/ 13350 w 159210"/>
                <a:gd name="connsiteY9" fmla="*/ 2581889 h 2772014"/>
                <a:gd name="connsiteX10" fmla="*/ 2549 w 159210"/>
                <a:gd name="connsiteY10" fmla="*/ 2476681 h 2772014"/>
                <a:gd name="connsiteX0" fmla="*/ 0 w 160323"/>
                <a:gd name="connsiteY0" fmla="*/ 2470528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2549 w 160323"/>
                <a:gd name="connsiteY9" fmla="*/ 2476681 h 2772014"/>
                <a:gd name="connsiteX10" fmla="*/ 0 w 160323"/>
                <a:gd name="connsiteY10" fmla="*/ 2470528 h 2772014"/>
                <a:gd name="connsiteX0" fmla="*/ 2549 w 160323"/>
                <a:gd name="connsiteY0" fmla="*/ 2476681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2549 w 160323"/>
                <a:gd name="connsiteY9" fmla="*/ 2476681 h 2772014"/>
                <a:gd name="connsiteX0" fmla="*/ 7311 w 160323"/>
                <a:gd name="connsiteY0" fmla="*/ 2479065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7311 w 160323"/>
                <a:gd name="connsiteY9" fmla="*/ 2479065 h 2772014"/>
                <a:gd name="connsiteX0" fmla="*/ 7311 w 160323"/>
                <a:gd name="connsiteY0" fmla="*/ 2479065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7311 w 160323"/>
                <a:gd name="connsiteY9" fmla="*/ 2479065 h 2772014"/>
                <a:gd name="connsiteX0" fmla="*/ 7311 w 159210"/>
                <a:gd name="connsiteY0" fmla="*/ 2479065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159210 w 159210"/>
                <a:gd name="connsiteY6" fmla="*/ 2772014 h 2772014"/>
                <a:gd name="connsiteX7" fmla="*/ 13350 w 159210"/>
                <a:gd name="connsiteY7" fmla="*/ 2581889 h 2772014"/>
                <a:gd name="connsiteX8" fmla="*/ 7311 w 159210"/>
                <a:gd name="connsiteY8" fmla="*/ 2479065 h 2772014"/>
                <a:gd name="connsiteX0" fmla="*/ 7311 w 159210"/>
                <a:gd name="connsiteY0" fmla="*/ 2479065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159210 w 159210"/>
                <a:gd name="connsiteY6" fmla="*/ 2772014 h 2772014"/>
                <a:gd name="connsiteX7" fmla="*/ 13350 w 159210"/>
                <a:gd name="connsiteY7" fmla="*/ 2581889 h 2772014"/>
                <a:gd name="connsiteX8" fmla="*/ 7311 w 159210"/>
                <a:gd name="connsiteY8" fmla="*/ 2479065 h 277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210" h="2772014">
                  <a:moveTo>
                    <a:pt x="7311" y="2479065"/>
                  </a:moveTo>
                  <a:cubicBezTo>
                    <a:pt x="6461" y="1657738"/>
                    <a:pt x="850" y="834027"/>
                    <a:pt x="0" y="12700"/>
                  </a:cubicBezTo>
                  <a:cubicBezTo>
                    <a:pt x="0" y="5686"/>
                    <a:pt x="5686" y="0"/>
                    <a:pt x="12700" y="0"/>
                  </a:cubicBezTo>
                  <a:lnTo>
                    <a:pt x="63500" y="0"/>
                  </a:lnTo>
                  <a:cubicBezTo>
                    <a:pt x="70514" y="0"/>
                    <a:pt x="76200" y="5686"/>
                    <a:pt x="76200" y="12700"/>
                  </a:cubicBezTo>
                  <a:cubicBezTo>
                    <a:pt x="76200" y="827123"/>
                    <a:pt x="74723" y="2233941"/>
                    <a:pt x="76200" y="2455970"/>
                  </a:cubicBezTo>
                  <a:cubicBezTo>
                    <a:pt x="77677" y="2677999"/>
                    <a:pt x="131540" y="2666666"/>
                    <a:pt x="159210" y="2772014"/>
                  </a:cubicBezTo>
                  <a:cubicBezTo>
                    <a:pt x="93640" y="2772014"/>
                    <a:pt x="37381" y="2693617"/>
                    <a:pt x="13350" y="2581889"/>
                  </a:cubicBezTo>
                  <a:cubicBezTo>
                    <a:pt x="11337" y="2547614"/>
                    <a:pt x="9324" y="2568112"/>
                    <a:pt x="7311" y="24790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1" name="台形 790"/>
            <p:cNvSpPr/>
            <p:nvPr/>
          </p:nvSpPr>
          <p:spPr>
            <a:xfrm>
              <a:off x="-1011311" y="-140340"/>
              <a:ext cx="217819" cy="111675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94" name="グループ化 793"/>
          <p:cNvGrpSpPr/>
          <p:nvPr/>
        </p:nvGrpSpPr>
        <p:grpSpPr>
          <a:xfrm>
            <a:off x="7985882" y="5388129"/>
            <a:ext cx="1381400" cy="931820"/>
            <a:chOff x="6362246" y="4456995"/>
            <a:chExt cx="2497928" cy="1684972"/>
          </a:xfrm>
        </p:grpSpPr>
        <p:sp>
          <p:nvSpPr>
            <p:cNvPr id="795" name="角丸四角形 794"/>
            <p:cNvSpPr/>
            <p:nvPr/>
          </p:nvSpPr>
          <p:spPr>
            <a:xfrm rot="3336371">
              <a:off x="7322467" y="5094957"/>
              <a:ext cx="313223" cy="8172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6" name="角丸四角形 795"/>
            <p:cNvSpPr/>
            <p:nvPr/>
          </p:nvSpPr>
          <p:spPr>
            <a:xfrm rot="2700000">
              <a:off x="7217131" y="5022858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7" name="角丸四角形 796"/>
            <p:cNvSpPr/>
            <p:nvPr/>
          </p:nvSpPr>
          <p:spPr>
            <a:xfrm rot="1667075">
              <a:off x="7260851" y="5135645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98" name="グループ化 797"/>
            <p:cNvGrpSpPr/>
            <p:nvPr/>
          </p:nvGrpSpPr>
          <p:grpSpPr>
            <a:xfrm>
              <a:off x="7066745" y="4965025"/>
              <a:ext cx="239580" cy="334052"/>
              <a:chOff x="1380774" y="1113820"/>
              <a:chExt cx="239580" cy="334052"/>
            </a:xfrm>
          </p:grpSpPr>
          <p:sp>
            <p:nvSpPr>
              <p:cNvPr id="822" name="角丸四角形 821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3" name="角丸四角形 822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99" name="円/楕円 798"/>
            <p:cNvSpPr/>
            <p:nvPr/>
          </p:nvSpPr>
          <p:spPr>
            <a:xfrm>
              <a:off x="7506985" y="4565662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0" name="角丸四角形 799"/>
            <p:cNvSpPr/>
            <p:nvPr/>
          </p:nvSpPr>
          <p:spPr>
            <a:xfrm rot="900000">
              <a:off x="7507117" y="4942703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1" name="角丸四角形 800"/>
            <p:cNvSpPr/>
            <p:nvPr/>
          </p:nvSpPr>
          <p:spPr>
            <a:xfrm>
              <a:off x="7888711" y="4719663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2" name="角丸四角形 801"/>
            <p:cNvSpPr/>
            <p:nvPr/>
          </p:nvSpPr>
          <p:spPr>
            <a:xfrm rot="325329">
              <a:off x="7856611" y="4956838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3" name="角丸四角形 802"/>
            <p:cNvSpPr/>
            <p:nvPr/>
          </p:nvSpPr>
          <p:spPr>
            <a:xfrm>
              <a:off x="8676822" y="5397110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4" name="角丸四角形 803"/>
            <p:cNvSpPr/>
            <p:nvPr/>
          </p:nvSpPr>
          <p:spPr>
            <a:xfrm>
              <a:off x="8676822" y="5520935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5" name="フリーフォーム 804"/>
            <p:cNvSpPr/>
            <p:nvPr/>
          </p:nvSpPr>
          <p:spPr>
            <a:xfrm>
              <a:off x="6445585" y="5272093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6" name="フリーフォーム 805"/>
            <p:cNvSpPr/>
            <p:nvPr/>
          </p:nvSpPr>
          <p:spPr>
            <a:xfrm>
              <a:off x="6490830" y="4456995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7" name="円/楕円 806"/>
            <p:cNvSpPr/>
            <p:nvPr/>
          </p:nvSpPr>
          <p:spPr>
            <a:xfrm>
              <a:off x="6624184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8" name="円/楕円 807"/>
            <p:cNvSpPr/>
            <p:nvPr/>
          </p:nvSpPr>
          <p:spPr>
            <a:xfrm>
              <a:off x="8005309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9" name="円/楕円 808"/>
            <p:cNvSpPr/>
            <p:nvPr/>
          </p:nvSpPr>
          <p:spPr>
            <a:xfrm>
              <a:off x="6790872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0" name="円/楕円 809"/>
            <p:cNvSpPr/>
            <p:nvPr/>
          </p:nvSpPr>
          <p:spPr>
            <a:xfrm>
              <a:off x="8171997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1" name="角丸四角形 810"/>
            <p:cNvSpPr/>
            <p:nvPr/>
          </p:nvSpPr>
          <p:spPr>
            <a:xfrm>
              <a:off x="7610021" y="5351393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2" name="角丸四角形 811"/>
            <p:cNvSpPr/>
            <p:nvPr/>
          </p:nvSpPr>
          <p:spPr>
            <a:xfrm>
              <a:off x="6690860" y="5329961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3" name="角丸四角形 812"/>
            <p:cNvSpPr/>
            <p:nvPr/>
          </p:nvSpPr>
          <p:spPr>
            <a:xfrm>
              <a:off x="8676821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4" name="角丸四角形 813"/>
            <p:cNvSpPr/>
            <p:nvPr/>
          </p:nvSpPr>
          <p:spPr>
            <a:xfrm>
              <a:off x="7021738" y="5092980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15" name="グループ化 814"/>
            <p:cNvGrpSpPr/>
            <p:nvPr/>
          </p:nvGrpSpPr>
          <p:grpSpPr>
            <a:xfrm rot="20155175">
              <a:off x="7520282" y="4742591"/>
              <a:ext cx="108464" cy="70753"/>
              <a:chOff x="7518622" y="4698796"/>
              <a:chExt cx="108464" cy="70753"/>
            </a:xfrm>
          </p:grpSpPr>
          <p:sp>
            <p:nvSpPr>
              <p:cNvPr id="820" name="円/楕円 819"/>
              <p:cNvSpPr/>
              <p:nvPr/>
            </p:nvSpPr>
            <p:spPr>
              <a:xfrm>
                <a:off x="7518622" y="4698796"/>
                <a:ext cx="108464" cy="7075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1" name="円/楕円 820"/>
              <p:cNvSpPr/>
              <p:nvPr/>
            </p:nvSpPr>
            <p:spPr>
              <a:xfrm>
                <a:off x="7524788" y="4710227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16" name="角丸四角形 815"/>
            <p:cNvSpPr/>
            <p:nvPr/>
          </p:nvSpPr>
          <p:spPr>
            <a:xfrm rot="18900000">
              <a:off x="7311702" y="4846470"/>
              <a:ext cx="116630" cy="236222"/>
            </a:xfrm>
            <a:prstGeom prst="roundRect">
              <a:avLst>
                <a:gd name="adj" fmla="val 8025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7" name="角丸四角形 816"/>
            <p:cNvSpPr/>
            <p:nvPr/>
          </p:nvSpPr>
          <p:spPr>
            <a:xfrm rot="2480032">
              <a:off x="7621242" y="4771288"/>
              <a:ext cx="168819" cy="144759"/>
            </a:xfrm>
            <a:prstGeom prst="roundRect">
              <a:avLst>
                <a:gd name="adj" fmla="val 4086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8" name="角丸四角形 817"/>
            <p:cNvSpPr/>
            <p:nvPr/>
          </p:nvSpPr>
          <p:spPr>
            <a:xfrm rot="18900000">
              <a:off x="7335169" y="4853513"/>
              <a:ext cx="79401" cy="215611"/>
            </a:xfrm>
            <a:prstGeom prst="roundRect">
              <a:avLst>
                <a:gd name="adj" fmla="val 8025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9" name="角丸四角形 818"/>
            <p:cNvSpPr/>
            <p:nvPr/>
          </p:nvSpPr>
          <p:spPr>
            <a:xfrm>
              <a:off x="6362246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24" name="グループ化 823"/>
          <p:cNvGrpSpPr/>
          <p:nvPr/>
        </p:nvGrpSpPr>
        <p:grpSpPr>
          <a:xfrm>
            <a:off x="2365497" y="1480398"/>
            <a:ext cx="1381400" cy="962476"/>
            <a:chOff x="676275" y="550357"/>
            <a:chExt cx="2497928" cy="1740405"/>
          </a:xfrm>
        </p:grpSpPr>
        <p:grpSp>
          <p:nvGrpSpPr>
            <p:cNvPr id="825" name="グループ化 824"/>
            <p:cNvGrpSpPr/>
            <p:nvPr/>
          </p:nvGrpSpPr>
          <p:grpSpPr>
            <a:xfrm>
              <a:off x="676275" y="550357"/>
              <a:ext cx="2497928" cy="1740405"/>
              <a:chOff x="676275" y="550357"/>
              <a:chExt cx="2497928" cy="1740405"/>
            </a:xfrm>
          </p:grpSpPr>
          <p:sp>
            <p:nvSpPr>
              <p:cNvPr id="827" name="角丸四角形 826"/>
              <p:cNvSpPr/>
              <p:nvPr/>
            </p:nvSpPr>
            <p:spPr>
              <a:xfrm rot="2700000">
                <a:off x="1531160" y="1171653"/>
                <a:ext cx="104808" cy="116296"/>
              </a:xfrm>
              <a:prstGeom prst="roundRect">
                <a:avLst>
                  <a:gd name="adj" fmla="val 3428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8" name="角丸四角形 827"/>
              <p:cNvSpPr/>
              <p:nvPr/>
            </p:nvSpPr>
            <p:spPr>
              <a:xfrm rot="1667075">
                <a:off x="1574880" y="1284440"/>
                <a:ext cx="296793" cy="6642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29" name="グループ化 828"/>
              <p:cNvGrpSpPr/>
              <p:nvPr/>
            </p:nvGrpSpPr>
            <p:grpSpPr>
              <a:xfrm>
                <a:off x="1380774" y="1113820"/>
                <a:ext cx="239580" cy="334052"/>
                <a:chOff x="1380774" y="1113820"/>
                <a:chExt cx="239580" cy="334052"/>
              </a:xfrm>
            </p:grpSpPr>
            <p:sp>
              <p:nvSpPr>
                <p:cNvPr id="854" name="角丸四角形 853"/>
                <p:cNvSpPr/>
                <p:nvPr/>
              </p:nvSpPr>
              <p:spPr>
                <a:xfrm rot="19800000">
                  <a:off x="1380774" y="1319923"/>
                  <a:ext cx="233235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5" name="角丸四角形 854"/>
                <p:cNvSpPr/>
                <p:nvPr/>
              </p:nvSpPr>
              <p:spPr>
                <a:xfrm rot="19800000">
                  <a:off x="1574635" y="1113820"/>
                  <a:ext cx="45719" cy="33405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30" name="円/楕円 829"/>
              <p:cNvSpPr/>
              <p:nvPr/>
            </p:nvSpPr>
            <p:spPr>
              <a:xfrm>
                <a:off x="1821014" y="714457"/>
                <a:ext cx="380569" cy="3805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1" name="角丸四角形 830"/>
              <p:cNvSpPr/>
              <p:nvPr/>
            </p:nvSpPr>
            <p:spPr>
              <a:xfrm rot="900000">
                <a:off x="1821146" y="1091498"/>
                <a:ext cx="288742" cy="5667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角丸四角形 831"/>
              <p:cNvSpPr/>
              <p:nvPr/>
            </p:nvSpPr>
            <p:spPr>
              <a:xfrm>
                <a:off x="2202740" y="868458"/>
                <a:ext cx="103648" cy="226918"/>
              </a:xfrm>
              <a:prstGeom prst="round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角丸四角形 832"/>
              <p:cNvSpPr/>
              <p:nvPr/>
            </p:nvSpPr>
            <p:spPr>
              <a:xfrm rot="325329">
                <a:off x="2170640" y="1105633"/>
                <a:ext cx="159285" cy="427067"/>
              </a:xfrm>
              <a:prstGeom prst="roundRect">
                <a:avLst>
                  <a:gd name="adj" fmla="val 4091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4" name="角丸四角形 833"/>
              <p:cNvSpPr/>
              <p:nvPr/>
            </p:nvSpPr>
            <p:spPr>
              <a:xfrm>
                <a:off x="2990851" y="1545905"/>
                <a:ext cx="114298" cy="238126"/>
              </a:xfrm>
              <a:prstGeom prst="roundRect">
                <a:avLst/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角丸四角形 834"/>
              <p:cNvSpPr/>
              <p:nvPr/>
            </p:nvSpPr>
            <p:spPr>
              <a:xfrm>
                <a:off x="2990851" y="1669730"/>
                <a:ext cx="114298" cy="238126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フリーフォーム 835"/>
              <p:cNvSpPr/>
              <p:nvPr/>
            </p:nvSpPr>
            <p:spPr>
              <a:xfrm>
                <a:off x="759614" y="1420888"/>
                <a:ext cx="149716" cy="592938"/>
              </a:xfrm>
              <a:custGeom>
                <a:avLst/>
                <a:gdLst>
                  <a:gd name="connsiteX0" fmla="*/ 49704 w 149716"/>
                  <a:gd name="connsiteY0" fmla="*/ 0 h 592938"/>
                  <a:gd name="connsiteX1" fmla="*/ 149716 w 149716"/>
                  <a:gd name="connsiteY1" fmla="*/ 0 h 592938"/>
                  <a:gd name="connsiteX2" fmla="*/ 100013 w 149716"/>
                  <a:gd name="connsiteY2" fmla="*/ 346554 h 592938"/>
                  <a:gd name="connsiteX3" fmla="*/ 100012 w 149716"/>
                  <a:gd name="connsiteY3" fmla="*/ 346554 h 592938"/>
                  <a:gd name="connsiteX4" fmla="*/ 100012 w 149716"/>
                  <a:gd name="connsiteY4" fmla="*/ 592938 h 592938"/>
                  <a:gd name="connsiteX5" fmla="*/ 0 w 149716"/>
                  <a:gd name="connsiteY5" fmla="*/ 592938 h 592938"/>
                  <a:gd name="connsiteX6" fmla="*/ 0 w 149716"/>
                  <a:gd name="connsiteY6" fmla="*/ 346554 h 592938"/>
                  <a:gd name="connsiteX7" fmla="*/ 1 w 149716"/>
                  <a:gd name="connsiteY7" fmla="*/ 346554 h 592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716" h="592938">
                    <a:moveTo>
                      <a:pt x="49704" y="0"/>
                    </a:moveTo>
                    <a:lnTo>
                      <a:pt x="149716" y="0"/>
                    </a:lnTo>
                    <a:lnTo>
                      <a:pt x="100013" y="346554"/>
                    </a:lnTo>
                    <a:lnTo>
                      <a:pt x="100012" y="346554"/>
                    </a:lnTo>
                    <a:lnTo>
                      <a:pt x="100012" y="592938"/>
                    </a:lnTo>
                    <a:lnTo>
                      <a:pt x="0" y="592938"/>
                    </a:lnTo>
                    <a:lnTo>
                      <a:pt x="0" y="346554"/>
                    </a:lnTo>
                    <a:lnTo>
                      <a:pt x="1" y="346554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7" name="フリーフォーム 836"/>
              <p:cNvSpPr/>
              <p:nvPr/>
            </p:nvSpPr>
            <p:spPr>
              <a:xfrm>
                <a:off x="804859" y="605790"/>
                <a:ext cx="2257426" cy="1461135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close/>
                    <a:moveTo>
                      <a:pt x="763642" y="56198"/>
                    </a:moveTo>
                    <a:lnTo>
                      <a:pt x="614365" y="762000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547690" y="761999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8" name="角丸四角形 837"/>
              <p:cNvSpPr/>
              <p:nvPr/>
            </p:nvSpPr>
            <p:spPr>
              <a:xfrm>
                <a:off x="676275" y="1795463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9" name="円/楕円 838"/>
              <p:cNvSpPr/>
              <p:nvPr/>
            </p:nvSpPr>
            <p:spPr>
              <a:xfrm>
                <a:off x="938213" y="1662112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0" name="円/楕円 839"/>
              <p:cNvSpPr/>
              <p:nvPr/>
            </p:nvSpPr>
            <p:spPr>
              <a:xfrm>
                <a:off x="2319338" y="1662112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円/楕円 840"/>
              <p:cNvSpPr/>
              <p:nvPr/>
            </p:nvSpPr>
            <p:spPr>
              <a:xfrm>
                <a:off x="1104901" y="1828800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円/楕円 841"/>
              <p:cNvSpPr/>
              <p:nvPr/>
            </p:nvSpPr>
            <p:spPr>
              <a:xfrm>
                <a:off x="2486026" y="1828800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3" name="角丸四角形 842"/>
              <p:cNvSpPr/>
              <p:nvPr/>
            </p:nvSpPr>
            <p:spPr>
              <a:xfrm>
                <a:off x="1924050" y="1500188"/>
                <a:ext cx="219075" cy="10001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4" name="角丸四角形 843"/>
              <p:cNvSpPr/>
              <p:nvPr/>
            </p:nvSpPr>
            <p:spPr>
              <a:xfrm>
                <a:off x="2990850" y="1795463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角丸四角形 844"/>
              <p:cNvSpPr/>
              <p:nvPr/>
            </p:nvSpPr>
            <p:spPr>
              <a:xfrm>
                <a:off x="1335767" y="1241775"/>
                <a:ext cx="166686" cy="154781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6" name="角丸四角形 845"/>
              <p:cNvSpPr/>
              <p:nvPr/>
            </p:nvSpPr>
            <p:spPr>
              <a:xfrm rot="19800000">
                <a:off x="2053430" y="1123448"/>
                <a:ext cx="311150" cy="8173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7" name="角丸四角形 846"/>
              <p:cNvSpPr/>
              <p:nvPr/>
            </p:nvSpPr>
            <p:spPr>
              <a:xfrm rot="17100000">
                <a:off x="2199093" y="944014"/>
                <a:ext cx="311150" cy="8173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8" name="フリーフォーム 847"/>
              <p:cNvSpPr/>
              <p:nvPr/>
            </p:nvSpPr>
            <p:spPr>
              <a:xfrm rot="900000">
                <a:off x="2259089" y="550357"/>
                <a:ext cx="350636" cy="328202"/>
              </a:xfrm>
              <a:custGeom>
                <a:avLst/>
                <a:gdLst>
                  <a:gd name="connsiteX0" fmla="*/ 208755 w 436138"/>
                  <a:gd name="connsiteY0" fmla="*/ 0 h 408233"/>
                  <a:gd name="connsiteX1" fmla="*/ 218819 w 436138"/>
                  <a:gd name="connsiteY1" fmla="*/ 0 h 408233"/>
                  <a:gd name="connsiteX2" fmla="*/ 241333 w 436138"/>
                  <a:gd name="connsiteY2" fmla="*/ 22514 h 408233"/>
                  <a:gd name="connsiteX3" fmla="*/ 241333 w 436138"/>
                  <a:gd name="connsiteY3" fmla="*/ 199686 h 408233"/>
                  <a:gd name="connsiteX4" fmla="*/ 250960 w 436138"/>
                  <a:gd name="connsiteY4" fmla="*/ 199686 h 408233"/>
                  <a:gd name="connsiteX5" fmla="*/ 290832 w 436138"/>
                  <a:gd name="connsiteY5" fmla="*/ 50305 h 408233"/>
                  <a:gd name="connsiteX6" fmla="*/ 320507 w 436138"/>
                  <a:gd name="connsiteY6" fmla="*/ 33134 h 408233"/>
                  <a:gd name="connsiteX7" fmla="*/ 330976 w 436138"/>
                  <a:gd name="connsiteY7" fmla="*/ 35929 h 408233"/>
                  <a:gd name="connsiteX8" fmla="*/ 348148 w 436138"/>
                  <a:gd name="connsiteY8" fmla="*/ 65604 h 408233"/>
                  <a:gd name="connsiteX9" fmla="*/ 307701 w 436138"/>
                  <a:gd name="connsiteY9" fmla="*/ 217138 h 408233"/>
                  <a:gd name="connsiteX10" fmla="*/ 318839 w 436138"/>
                  <a:gd name="connsiteY10" fmla="*/ 224648 h 408233"/>
                  <a:gd name="connsiteX11" fmla="*/ 319078 w 436138"/>
                  <a:gd name="connsiteY11" fmla="*/ 225002 h 408233"/>
                  <a:gd name="connsiteX12" fmla="*/ 396295 w 436138"/>
                  <a:gd name="connsiteY12" fmla="*/ 127909 h 408233"/>
                  <a:gd name="connsiteX13" fmla="*/ 422548 w 436138"/>
                  <a:gd name="connsiteY13" fmla="*/ 124915 h 408233"/>
                  <a:gd name="connsiteX14" fmla="*/ 429084 w 436138"/>
                  <a:gd name="connsiteY14" fmla="*/ 130113 h 408233"/>
                  <a:gd name="connsiteX15" fmla="*/ 432077 w 436138"/>
                  <a:gd name="connsiteY15" fmla="*/ 156366 h 408233"/>
                  <a:gd name="connsiteX16" fmla="*/ 340976 w 436138"/>
                  <a:gd name="connsiteY16" fmla="*/ 270918 h 408233"/>
                  <a:gd name="connsiteX17" fmla="*/ 343801 w 436138"/>
                  <a:gd name="connsiteY17" fmla="*/ 284911 h 408233"/>
                  <a:gd name="connsiteX18" fmla="*/ 343801 w 436138"/>
                  <a:gd name="connsiteY18" fmla="*/ 323008 h 408233"/>
                  <a:gd name="connsiteX19" fmla="*/ 258576 w 436138"/>
                  <a:gd name="connsiteY19" fmla="*/ 408233 h 408233"/>
                  <a:gd name="connsiteX20" fmla="*/ 185816 w 436138"/>
                  <a:gd name="connsiteY20" fmla="*/ 408233 h 408233"/>
                  <a:gd name="connsiteX21" fmla="*/ 100591 w 436138"/>
                  <a:gd name="connsiteY21" fmla="*/ 323008 h 408233"/>
                  <a:gd name="connsiteX22" fmla="*/ 100591 w 436138"/>
                  <a:gd name="connsiteY22" fmla="*/ 318427 h 408233"/>
                  <a:gd name="connsiteX23" fmla="*/ 87586 w 436138"/>
                  <a:gd name="connsiteY23" fmla="*/ 313040 h 408233"/>
                  <a:gd name="connsiteX24" fmla="*/ 11423 w 436138"/>
                  <a:gd name="connsiteY24" fmla="*/ 236877 h 408233"/>
                  <a:gd name="connsiteX25" fmla="*/ 11423 w 436138"/>
                  <a:gd name="connsiteY25" fmla="*/ 181722 h 408233"/>
                  <a:gd name="connsiteX26" fmla="*/ 11424 w 436138"/>
                  <a:gd name="connsiteY26" fmla="*/ 181722 h 408233"/>
                  <a:gd name="connsiteX27" fmla="*/ 39002 w 436138"/>
                  <a:gd name="connsiteY27" fmla="*/ 170299 h 408233"/>
                  <a:gd name="connsiteX28" fmla="*/ 66580 w 436138"/>
                  <a:gd name="connsiteY28" fmla="*/ 181722 h 408233"/>
                  <a:gd name="connsiteX29" fmla="*/ 119090 w 436138"/>
                  <a:gd name="connsiteY29" fmla="*/ 234234 h 408233"/>
                  <a:gd name="connsiteX30" fmla="*/ 124159 w 436138"/>
                  <a:gd name="connsiteY30" fmla="*/ 226715 h 408233"/>
                  <a:gd name="connsiteX31" fmla="*/ 119425 w 436138"/>
                  <a:gd name="connsiteY31" fmla="*/ 219247 h 408233"/>
                  <a:gd name="connsiteX32" fmla="*/ 91872 w 436138"/>
                  <a:gd name="connsiteY32" fmla="*/ 60938 h 408233"/>
                  <a:gd name="connsiteX33" fmla="*/ 111599 w 436138"/>
                  <a:gd name="connsiteY33" fmla="*/ 32897 h 408233"/>
                  <a:gd name="connsiteX34" fmla="*/ 122274 w 436138"/>
                  <a:gd name="connsiteY34" fmla="*/ 31039 h 408233"/>
                  <a:gd name="connsiteX35" fmla="*/ 150315 w 436138"/>
                  <a:gd name="connsiteY35" fmla="*/ 50766 h 408233"/>
                  <a:gd name="connsiteX36" fmla="*/ 176559 w 436138"/>
                  <a:gd name="connsiteY36" fmla="*/ 201555 h 408233"/>
                  <a:gd name="connsiteX37" fmla="*/ 185816 w 436138"/>
                  <a:gd name="connsiteY37" fmla="*/ 199686 h 408233"/>
                  <a:gd name="connsiteX38" fmla="*/ 186241 w 436138"/>
                  <a:gd name="connsiteY38" fmla="*/ 199686 h 408233"/>
                  <a:gd name="connsiteX39" fmla="*/ 186241 w 436138"/>
                  <a:gd name="connsiteY39" fmla="*/ 22514 h 408233"/>
                  <a:gd name="connsiteX40" fmla="*/ 208755 w 436138"/>
                  <a:gd name="connsiteY40" fmla="*/ 0 h 408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36138" h="408233">
                    <a:moveTo>
                      <a:pt x="208755" y="0"/>
                    </a:moveTo>
                    <a:lnTo>
                      <a:pt x="218819" y="0"/>
                    </a:lnTo>
                    <a:cubicBezTo>
                      <a:pt x="231253" y="0"/>
                      <a:pt x="241333" y="10080"/>
                      <a:pt x="241333" y="22514"/>
                    </a:cubicBezTo>
                    <a:lnTo>
                      <a:pt x="241333" y="199686"/>
                    </a:lnTo>
                    <a:lnTo>
                      <a:pt x="250960" y="199686"/>
                    </a:lnTo>
                    <a:lnTo>
                      <a:pt x="290832" y="50305"/>
                    </a:lnTo>
                    <a:cubicBezTo>
                      <a:pt x="294285" y="37369"/>
                      <a:pt x="307571" y="29682"/>
                      <a:pt x="320507" y="33134"/>
                    </a:cubicBezTo>
                    <a:lnTo>
                      <a:pt x="330976" y="35929"/>
                    </a:lnTo>
                    <a:cubicBezTo>
                      <a:pt x="343913" y="39382"/>
                      <a:pt x="351600" y="52668"/>
                      <a:pt x="348148" y="65604"/>
                    </a:cubicBezTo>
                    <a:lnTo>
                      <a:pt x="307701" y="217138"/>
                    </a:lnTo>
                    <a:lnTo>
                      <a:pt x="318839" y="224648"/>
                    </a:lnTo>
                    <a:lnTo>
                      <a:pt x="319078" y="225002"/>
                    </a:lnTo>
                    <a:lnTo>
                      <a:pt x="396295" y="127909"/>
                    </a:lnTo>
                    <a:cubicBezTo>
                      <a:pt x="402717" y="119832"/>
                      <a:pt x="414471" y="118492"/>
                      <a:pt x="422548" y="124915"/>
                    </a:cubicBezTo>
                    <a:lnTo>
                      <a:pt x="429084" y="130113"/>
                    </a:lnTo>
                    <a:cubicBezTo>
                      <a:pt x="437160" y="136536"/>
                      <a:pt x="438500" y="148290"/>
                      <a:pt x="432077" y="156366"/>
                    </a:cubicBezTo>
                    <a:lnTo>
                      <a:pt x="340976" y="270918"/>
                    </a:lnTo>
                    <a:lnTo>
                      <a:pt x="343801" y="284911"/>
                    </a:lnTo>
                    <a:lnTo>
                      <a:pt x="343801" y="323008"/>
                    </a:lnTo>
                    <a:cubicBezTo>
                      <a:pt x="343801" y="370076"/>
                      <a:pt x="305644" y="408233"/>
                      <a:pt x="258576" y="408233"/>
                    </a:cubicBezTo>
                    <a:lnTo>
                      <a:pt x="185816" y="408233"/>
                    </a:lnTo>
                    <a:cubicBezTo>
                      <a:pt x="138748" y="408233"/>
                      <a:pt x="100591" y="370076"/>
                      <a:pt x="100591" y="323008"/>
                    </a:cubicBezTo>
                    <a:lnTo>
                      <a:pt x="100591" y="318427"/>
                    </a:lnTo>
                    <a:lnTo>
                      <a:pt x="87586" y="313040"/>
                    </a:lnTo>
                    <a:lnTo>
                      <a:pt x="11423" y="236877"/>
                    </a:lnTo>
                    <a:cubicBezTo>
                      <a:pt x="-3808" y="221646"/>
                      <a:pt x="-3808" y="196953"/>
                      <a:pt x="11423" y="181722"/>
                    </a:cubicBezTo>
                    <a:lnTo>
                      <a:pt x="11424" y="181722"/>
                    </a:lnTo>
                    <a:cubicBezTo>
                      <a:pt x="19040" y="174107"/>
                      <a:pt x="29021" y="170299"/>
                      <a:pt x="39002" y="170299"/>
                    </a:cubicBezTo>
                    <a:cubicBezTo>
                      <a:pt x="48983" y="170299"/>
                      <a:pt x="58964" y="174107"/>
                      <a:pt x="66580" y="181722"/>
                    </a:cubicBezTo>
                    <a:lnTo>
                      <a:pt x="119090" y="234234"/>
                    </a:lnTo>
                    <a:lnTo>
                      <a:pt x="124159" y="226715"/>
                    </a:lnTo>
                    <a:lnTo>
                      <a:pt x="119425" y="219247"/>
                    </a:lnTo>
                    <a:lnTo>
                      <a:pt x="91872" y="60938"/>
                    </a:lnTo>
                    <a:cubicBezTo>
                      <a:pt x="89576" y="47747"/>
                      <a:pt x="98408" y="35193"/>
                      <a:pt x="111599" y="32897"/>
                    </a:cubicBezTo>
                    <a:lnTo>
                      <a:pt x="122274" y="31039"/>
                    </a:lnTo>
                    <a:cubicBezTo>
                      <a:pt x="135465" y="28743"/>
                      <a:pt x="148020" y="37575"/>
                      <a:pt x="150315" y="50766"/>
                    </a:cubicBezTo>
                    <a:lnTo>
                      <a:pt x="176559" y="201555"/>
                    </a:lnTo>
                    <a:lnTo>
                      <a:pt x="185816" y="199686"/>
                    </a:lnTo>
                    <a:lnTo>
                      <a:pt x="186241" y="199686"/>
                    </a:lnTo>
                    <a:lnTo>
                      <a:pt x="186241" y="22514"/>
                    </a:lnTo>
                    <a:cubicBezTo>
                      <a:pt x="186241" y="10080"/>
                      <a:pt x="196321" y="0"/>
                      <a:pt x="2087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円/楕円 848"/>
              <p:cNvSpPr/>
              <p:nvPr/>
            </p:nvSpPr>
            <p:spPr>
              <a:xfrm>
                <a:off x="1844161" y="847591"/>
                <a:ext cx="146763" cy="7075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0" name="円/楕円 849"/>
              <p:cNvSpPr/>
              <p:nvPr/>
            </p:nvSpPr>
            <p:spPr>
              <a:xfrm>
                <a:off x="2027517" y="847591"/>
                <a:ext cx="146763" cy="7075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1" name="円/楕円 850"/>
              <p:cNvSpPr/>
              <p:nvPr/>
            </p:nvSpPr>
            <p:spPr>
              <a:xfrm>
                <a:off x="1891264" y="859022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2" name="円/楕円 851"/>
              <p:cNvSpPr/>
              <p:nvPr/>
            </p:nvSpPr>
            <p:spPr>
              <a:xfrm>
                <a:off x="2079383" y="859022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3" name="月 852"/>
              <p:cNvSpPr/>
              <p:nvPr/>
            </p:nvSpPr>
            <p:spPr>
              <a:xfrm rot="16200000">
                <a:off x="1988115" y="968038"/>
                <a:ext cx="45719" cy="119774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6" name="角丸四角形 825"/>
            <p:cNvSpPr/>
            <p:nvPr/>
          </p:nvSpPr>
          <p:spPr>
            <a:xfrm>
              <a:off x="1004889" y="1478756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グループ化 428"/>
          <p:cNvGrpSpPr/>
          <p:nvPr/>
        </p:nvGrpSpPr>
        <p:grpSpPr>
          <a:xfrm>
            <a:off x="6138483" y="3210240"/>
            <a:ext cx="1543064" cy="1150940"/>
            <a:chOff x="676275" y="2115855"/>
            <a:chExt cx="2790259" cy="2081198"/>
          </a:xfrm>
        </p:grpSpPr>
        <p:grpSp>
          <p:nvGrpSpPr>
            <p:cNvPr id="430" name="グループ化 429"/>
            <p:cNvGrpSpPr/>
            <p:nvPr/>
          </p:nvGrpSpPr>
          <p:grpSpPr>
            <a:xfrm>
              <a:off x="676275" y="2512081"/>
              <a:ext cx="2497928" cy="1684972"/>
              <a:chOff x="676275" y="2512081"/>
              <a:chExt cx="2497928" cy="1684972"/>
            </a:xfrm>
          </p:grpSpPr>
          <p:sp>
            <p:nvSpPr>
              <p:cNvPr id="437" name="角丸四角形 436"/>
              <p:cNvSpPr/>
              <p:nvPr/>
            </p:nvSpPr>
            <p:spPr>
              <a:xfrm rot="2700000">
                <a:off x="1531160" y="3077944"/>
                <a:ext cx="104808" cy="116296"/>
              </a:xfrm>
              <a:prstGeom prst="roundRect">
                <a:avLst>
                  <a:gd name="adj" fmla="val 34286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角丸四角形 437"/>
              <p:cNvSpPr/>
              <p:nvPr/>
            </p:nvSpPr>
            <p:spPr>
              <a:xfrm rot="1667075">
                <a:off x="1574880" y="3190731"/>
                <a:ext cx="296793" cy="6642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9" name="グループ化 438"/>
              <p:cNvGrpSpPr/>
              <p:nvPr/>
            </p:nvGrpSpPr>
            <p:grpSpPr>
              <a:xfrm>
                <a:off x="1380774" y="3020111"/>
                <a:ext cx="239580" cy="334052"/>
                <a:chOff x="1380774" y="1113820"/>
                <a:chExt cx="239580" cy="334052"/>
              </a:xfrm>
            </p:grpSpPr>
            <p:sp>
              <p:nvSpPr>
                <p:cNvPr id="463" name="角丸四角形 462"/>
                <p:cNvSpPr/>
                <p:nvPr/>
              </p:nvSpPr>
              <p:spPr>
                <a:xfrm rot="19800000">
                  <a:off x="1380774" y="1319923"/>
                  <a:ext cx="233235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4" name="角丸四角形 463"/>
                <p:cNvSpPr/>
                <p:nvPr/>
              </p:nvSpPr>
              <p:spPr>
                <a:xfrm rot="19800000">
                  <a:off x="1574635" y="1113820"/>
                  <a:ext cx="45719" cy="33405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0" name="円/楕円 439"/>
              <p:cNvSpPr/>
              <p:nvPr/>
            </p:nvSpPr>
            <p:spPr>
              <a:xfrm>
                <a:off x="1821014" y="2620748"/>
                <a:ext cx="380569" cy="38056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1" name="角丸四角形 440"/>
              <p:cNvSpPr/>
              <p:nvPr/>
            </p:nvSpPr>
            <p:spPr>
              <a:xfrm rot="900000">
                <a:off x="1821146" y="2997789"/>
                <a:ext cx="288742" cy="5667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2" name="角丸四角形 441"/>
              <p:cNvSpPr/>
              <p:nvPr/>
            </p:nvSpPr>
            <p:spPr>
              <a:xfrm>
                <a:off x="2202740" y="2774749"/>
                <a:ext cx="103648" cy="226918"/>
              </a:xfrm>
              <a:prstGeom prst="round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角丸四角形 442"/>
              <p:cNvSpPr/>
              <p:nvPr/>
            </p:nvSpPr>
            <p:spPr>
              <a:xfrm rot="325329">
                <a:off x="2170640" y="3011924"/>
                <a:ext cx="159285" cy="427067"/>
              </a:xfrm>
              <a:prstGeom prst="roundRect">
                <a:avLst>
                  <a:gd name="adj" fmla="val 4091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角丸四角形 443"/>
              <p:cNvSpPr/>
              <p:nvPr/>
            </p:nvSpPr>
            <p:spPr>
              <a:xfrm>
                <a:off x="2990851" y="3452196"/>
                <a:ext cx="114298" cy="238126"/>
              </a:xfrm>
              <a:prstGeom prst="roundRect">
                <a:avLst/>
              </a:prstGeom>
              <a:solidFill>
                <a:srgbClr val="FF9933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5" name="角丸四角形 444"/>
              <p:cNvSpPr/>
              <p:nvPr/>
            </p:nvSpPr>
            <p:spPr>
              <a:xfrm>
                <a:off x="2990851" y="3576021"/>
                <a:ext cx="114298" cy="238126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6" name="フリーフォーム 445"/>
              <p:cNvSpPr/>
              <p:nvPr/>
            </p:nvSpPr>
            <p:spPr>
              <a:xfrm>
                <a:off x="759614" y="3327179"/>
                <a:ext cx="149716" cy="592938"/>
              </a:xfrm>
              <a:custGeom>
                <a:avLst/>
                <a:gdLst>
                  <a:gd name="connsiteX0" fmla="*/ 49704 w 149716"/>
                  <a:gd name="connsiteY0" fmla="*/ 0 h 592938"/>
                  <a:gd name="connsiteX1" fmla="*/ 149716 w 149716"/>
                  <a:gd name="connsiteY1" fmla="*/ 0 h 592938"/>
                  <a:gd name="connsiteX2" fmla="*/ 100013 w 149716"/>
                  <a:gd name="connsiteY2" fmla="*/ 346554 h 592938"/>
                  <a:gd name="connsiteX3" fmla="*/ 100012 w 149716"/>
                  <a:gd name="connsiteY3" fmla="*/ 346554 h 592938"/>
                  <a:gd name="connsiteX4" fmla="*/ 100012 w 149716"/>
                  <a:gd name="connsiteY4" fmla="*/ 592938 h 592938"/>
                  <a:gd name="connsiteX5" fmla="*/ 0 w 149716"/>
                  <a:gd name="connsiteY5" fmla="*/ 592938 h 592938"/>
                  <a:gd name="connsiteX6" fmla="*/ 0 w 149716"/>
                  <a:gd name="connsiteY6" fmla="*/ 346554 h 592938"/>
                  <a:gd name="connsiteX7" fmla="*/ 1 w 149716"/>
                  <a:gd name="connsiteY7" fmla="*/ 346554 h 592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716" h="592938">
                    <a:moveTo>
                      <a:pt x="49704" y="0"/>
                    </a:moveTo>
                    <a:lnTo>
                      <a:pt x="149716" y="0"/>
                    </a:lnTo>
                    <a:lnTo>
                      <a:pt x="100013" y="346554"/>
                    </a:lnTo>
                    <a:lnTo>
                      <a:pt x="100012" y="346554"/>
                    </a:lnTo>
                    <a:lnTo>
                      <a:pt x="100012" y="592938"/>
                    </a:lnTo>
                    <a:lnTo>
                      <a:pt x="0" y="592938"/>
                    </a:lnTo>
                    <a:lnTo>
                      <a:pt x="0" y="346554"/>
                    </a:lnTo>
                    <a:lnTo>
                      <a:pt x="1" y="346554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フリーフォーム 446"/>
              <p:cNvSpPr/>
              <p:nvPr/>
            </p:nvSpPr>
            <p:spPr>
              <a:xfrm>
                <a:off x="804859" y="2512081"/>
                <a:ext cx="2257426" cy="1461135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close/>
                    <a:moveTo>
                      <a:pt x="763642" y="56198"/>
                    </a:moveTo>
                    <a:lnTo>
                      <a:pt x="614365" y="762000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547690" y="761999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8" name="角丸四角形 447"/>
              <p:cNvSpPr/>
              <p:nvPr/>
            </p:nvSpPr>
            <p:spPr>
              <a:xfrm>
                <a:off x="676275" y="3701754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円/楕円 448"/>
              <p:cNvSpPr/>
              <p:nvPr/>
            </p:nvSpPr>
            <p:spPr>
              <a:xfrm>
                <a:off x="938213" y="3568403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0" name="円/楕円 449"/>
              <p:cNvSpPr/>
              <p:nvPr/>
            </p:nvSpPr>
            <p:spPr>
              <a:xfrm>
                <a:off x="2319338" y="3568403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1" name="円/楕円 450"/>
              <p:cNvSpPr/>
              <p:nvPr/>
            </p:nvSpPr>
            <p:spPr>
              <a:xfrm>
                <a:off x="1104901" y="3735091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2" name="円/楕円 451"/>
              <p:cNvSpPr/>
              <p:nvPr/>
            </p:nvSpPr>
            <p:spPr>
              <a:xfrm>
                <a:off x="2486026" y="3735091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3" name="角丸四角形 452"/>
              <p:cNvSpPr/>
              <p:nvPr/>
            </p:nvSpPr>
            <p:spPr>
              <a:xfrm>
                <a:off x="1924050" y="3406479"/>
                <a:ext cx="219075" cy="10001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4" name="角丸四角形 453"/>
              <p:cNvSpPr/>
              <p:nvPr/>
            </p:nvSpPr>
            <p:spPr>
              <a:xfrm>
                <a:off x="1004889" y="3385047"/>
                <a:ext cx="128588" cy="100012"/>
              </a:xfrm>
              <a:prstGeom prst="roundRect">
                <a:avLst/>
              </a:prstGeom>
              <a:solidFill>
                <a:srgbClr val="FF9933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5" name="角丸四角形 454"/>
              <p:cNvSpPr/>
              <p:nvPr/>
            </p:nvSpPr>
            <p:spPr>
              <a:xfrm>
                <a:off x="2990850" y="3701754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6" name="角丸四角形 455"/>
              <p:cNvSpPr/>
              <p:nvPr/>
            </p:nvSpPr>
            <p:spPr>
              <a:xfrm>
                <a:off x="1335767" y="3148066"/>
                <a:ext cx="166686" cy="154781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57" name="グループ化 456"/>
              <p:cNvGrpSpPr/>
              <p:nvPr/>
            </p:nvGrpSpPr>
            <p:grpSpPr>
              <a:xfrm rot="3223358">
                <a:off x="2055024" y="2868155"/>
                <a:ext cx="342104" cy="375875"/>
                <a:chOff x="2053430" y="2735597"/>
                <a:chExt cx="342104" cy="375875"/>
              </a:xfrm>
            </p:grpSpPr>
            <p:sp>
              <p:nvSpPr>
                <p:cNvPr id="461" name="角丸四角形 460"/>
                <p:cNvSpPr/>
                <p:nvPr/>
              </p:nvSpPr>
              <p:spPr>
                <a:xfrm rot="19800000">
                  <a:off x="2053430" y="3029739"/>
                  <a:ext cx="311150" cy="8173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2" name="角丸四角形 461"/>
                <p:cNvSpPr/>
                <p:nvPr/>
              </p:nvSpPr>
              <p:spPr>
                <a:xfrm rot="17100000">
                  <a:off x="2199093" y="2850305"/>
                  <a:ext cx="311150" cy="81733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8" name="円/楕円 457"/>
              <p:cNvSpPr/>
              <p:nvPr/>
            </p:nvSpPr>
            <p:spPr>
              <a:xfrm>
                <a:off x="1844161" y="2753882"/>
                <a:ext cx="146763" cy="707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9" name="円/楕円 458"/>
              <p:cNvSpPr/>
              <p:nvPr/>
            </p:nvSpPr>
            <p:spPr>
              <a:xfrm>
                <a:off x="1891264" y="2765313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フリーフォーム 459"/>
              <p:cNvSpPr/>
              <p:nvPr/>
            </p:nvSpPr>
            <p:spPr>
              <a:xfrm rot="3697214">
                <a:off x="2338528" y="2801975"/>
                <a:ext cx="343801" cy="377557"/>
              </a:xfrm>
              <a:custGeom>
                <a:avLst/>
                <a:gdLst>
                  <a:gd name="connsiteX0" fmla="*/ 122275 w 343801"/>
                  <a:gd name="connsiteY0" fmla="*/ 363 h 377557"/>
                  <a:gd name="connsiteX1" fmla="*/ 150315 w 343801"/>
                  <a:gd name="connsiteY1" fmla="*/ 20090 h 377557"/>
                  <a:gd name="connsiteX2" fmla="*/ 176559 w 343801"/>
                  <a:gd name="connsiteY2" fmla="*/ 170879 h 377557"/>
                  <a:gd name="connsiteX3" fmla="*/ 177021 w 343801"/>
                  <a:gd name="connsiteY3" fmla="*/ 170786 h 377557"/>
                  <a:gd name="connsiteX4" fmla="*/ 177021 w 343801"/>
                  <a:gd name="connsiteY4" fmla="*/ 145365 h 377557"/>
                  <a:gd name="connsiteX5" fmla="*/ 198917 w 343801"/>
                  <a:gd name="connsiteY5" fmla="*/ 123469 h 377557"/>
                  <a:gd name="connsiteX6" fmla="*/ 208705 w 343801"/>
                  <a:gd name="connsiteY6" fmla="*/ 123469 h 377557"/>
                  <a:gd name="connsiteX7" fmla="*/ 230601 w 343801"/>
                  <a:gd name="connsiteY7" fmla="*/ 145365 h 377557"/>
                  <a:gd name="connsiteX8" fmla="*/ 230601 w 343801"/>
                  <a:gd name="connsiteY8" fmla="*/ 146261 h 377557"/>
                  <a:gd name="connsiteX9" fmla="*/ 233440 w 343801"/>
                  <a:gd name="connsiteY9" fmla="*/ 139407 h 377557"/>
                  <a:gd name="connsiteX10" fmla="*/ 248923 w 343801"/>
                  <a:gd name="connsiteY10" fmla="*/ 132994 h 377557"/>
                  <a:gd name="connsiteX11" fmla="*/ 258711 w 343801"/>
                  <a:gd name="connsiteY11" fmla="*/ 132994 h 377557"/>
                  <a:gd name="connsiteX12" fmla="*/ 280607 w 343801"/>
                  <a:gd name="connsiteY12" fmla="*/ 154890 h 377557"/>
                  <a:gd name="connsiteX13" fmla="*/ 280607 w 343801"/>
                  <a:gd name="connsiteY13" fmla="*/ 157182 h 377557"/>
                  <a:gd name="connsiteX14" fmla="*/ 281065 w 343801"/>
                  <a:gd name="connsiteY14" fmla="*/ 156076 h 377557"/>
                  <a:gd name="connsiteX15" fmla="*/ 296548 w 343801"/>
                  <a:gd name="connsiteY15" fmla="*/ 149663 h 377557"/>
                  <a:gd name="connsiteX16" fmla="*/ 306336 w 343801"/>
                  <a:gd name="connsiteY16" fmla="*/ 149663 h 377557"/>
                  <a:gd name="connsiteX17" fmla="*/ 328232 w 343801"/>
                  <a:gd name="connsiteY17" fmla="*/ 171559 h 377557"/>
                  <a:gd name="connsiteX18" fmla="*/ 328232 w 343801"/>
                  <a:gd name="connsiteY18" fmla="*/ 200191 h 377557"/>
                  <a:gd name="connsiteX19" fmla="*/ 326515 w 343801"/>
                  <a:gd name="connsiteY19" fmla="*/ 204336 h 377557"/>
                  <a:gd name="connsiteX20" fmla="*/ 329246 w 343801"/>
                  <a:gd name="connsiteY20" fmla="*/ 206585 h 377557"/>
                  <a:gd name="connsiteX21" fmla="*/ 343801 w 343801"/>
                  <a:gd name="connsiteY21" fmla="*/ 254235 h 377557"/>
                  <a:gd name="connsiteX22" fmla="*/ 343801 w 343801"/>
                  <a:gd name="connsiteY22" fmla="*/ 292332 h 377557"/>
                  <a:gd name="connsiteX23" fmla="*/ 258576 w 343801"/>
                  <a:gd name="connsiteY23" fmla="*/ 377557 h 377557"/>
                  <a:gd name="connsiteX24" fmla="*/ 185816 w 343801"/>
                  <a:gd name="connsiteY24" fmla="*/ 377557 h 377557"/>
                  <a:gd name="connsiteX25" fmla="*/ 100591 w 343801"/>
                  <a:gd name="connsiteY25" fmla="*/ 292332 h 377557"/>
                  <a:gd name="connsiteX26" fmla="*/ 100591 w 343801"/>
                  <a:gd name="connsiteY26" fmla="*/ 287751 h 377557"/>
                  <a:gd name="connsiteX27" fmla="*/ 87586 w 343801"/>
                  <a:gd name="connsiteY27" fmla="*/ 282364 h 377557"/>
                  <a:gd name="connsiteX28" fmla="*/ 11423 w 343801"/>
                  <a:gd name="connsiteY28" fmla="*/ 206201 h 377557"/>
                  <a:gd name="connsiteX29" fmla="*/ 11423 w 343801"/>
                  <a:gd name="connsiteY29" fmla="*/ 151046 h 377557"/>
                  <a:gd name="connsiteX30" fmla="*/ 11424 w 343801"/>
                  <a:gd name="connsiteY30" fmla="*/ 151046 h 377557"/>
                  <a:gd name="connsiteX31" fmla="*/ 39002 w 343801"/>
                  <a:gd name="connsiteY31" fmla="*/ 139623 h 377557"/>
                  <a:gd name="connsiteX32" fmla="*/ 66580 w 343801"/>
                  <a:gd name="connsiteY32" fmla="*/ 151046 h 377557"/>
                  <a:gd name="connsiteX33" fmla="*/ 119090 w 343801"/>
                  <a:gd name="connsiteY33" fmla="*/ 203558 h 377557"/>
                  <a:gd name="connsiteX34" fmla="*/ 124160 w 343801"/>
                  <a:gd name="connsiteY34" fmla="*/ 196039 h 377557"/>
                  <a:gd name="connsiteX35" fmla="*/ 119425 w 343801"/>
                  <a:gd name="connsiteY35" fmla="*/ 188571 h 377557"/>
                  <a:gd name="connsiteX36" fmla="*/ 91872 w 343801"/>
                  <a:gd name="connsiteY36" fmla="*/ 30262 h 377557"/>
                  <a:gd name="connsiteX37" fmla="*/ 111599 w 343801"/>
                  <a:gd name="connsiteY37" fmla="*/ 2221 h 377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43801" h="377557">
                    <a:moveTo>
                      <a:pt x="122275" y="363"/>
                    </a:moveTo>
                    <a:cubicBezTo>
                      <a:pt x="135465" y="-1933"/>
                      <a:pt x="148020" y="6899"/>
                      <a:pt x="150315" y="20090"/>
                    </a:cubicBezTo>
                    <a:lnTo>
                      <a:pt x="176559" y="170879"/>
                    </a:lnTo>
                    <a:lnTo>
                      <a:pt x="177021" y="170786"/>
                    </a:lnTo>
                    <a:lnTo>
                      <a:pt x="177021" y="145365"/>
                    </a:lnTo>
                    <a:cubicBezTo>
                      <a:pt x="177021" y="133272"/>
                      <a:pt x="186824" y="123469"/>
                      <a:pt x="198917" y="123469"/>
                    </a:cubicBezTo>
                    <a:lnTo>
                      <a:pt x="208705" y="123469"/>
                    </a:lnTo>
                    <a:cubicBezTo>
                      <a:pt x="220798" y="123469"/>
                      <a:pt x="230601" y="133272"/>
                      <a:pt x="230601" y="145365"/>
                    </a:cubicBezTo>
                    <a:lnTo>
                      <a:pt x="230601" y="146261"/>
                    </a:lnTo>
                    <a:lnTo>
                      <a:pt x="233440" y="139407"/>
                    </a:lnTo>
                    <a:cubicBezTo>
                      <a:pt x="237403" y="135445"/>
                      <a:pt x="242877" y="132994"/>
                      <a:pt x="248923" y="132994"/>
                    </a:cubicBezTo>
                    <a:lnTo>
                      <a:pt x="258711" y="132994"/>
                    </a:lnTo>
                    <a:cubicBezTo>
                      <a:pt x="270804" y="132994"/>
                      <a:pt x="280607" y="142797"/>
                      <a:pt x="280607" y="154890"/>
                    </a:cubicBezTo>
                    <a:lnTo>
                      <a:pt x="280607" y="157182"/>
                    </a:lnTo>
                    <a:lnTo>
                      <a:pt x="281065" y="156076"/>
                    </a:lnTo>
                    <a:cubicBezTo>
                      <a:pt x="285028" y="152114"/>
                      <a:pt x="290502" y="149663"/>
                      <a:pt x="296548" y="149663"/>
                    </a:cubicBezTo>
                    <a:lnTo>
                      <a:pt x="306336" y="149663"/>
                    </a:lnTo>
                    <a:cubicBezTo>
                      <a:pt x="318429" y="149663"/>
                      <a:pt x="328232" y="159466"/>
                      <a:pt x="328232" y="171559"/>
                    </a:cubicBezTo>
                    <a:lnTo>
                      <a:pt x="328232" y="200191"/>
                    </a:lnTo>
                    <a:lnTo>
                      <a:pt x="326515" y="204336"/>
                    </a:lnTo>
                    <a:lnTo>
                      <a:pt x="329246" y="206585"/>
                    </a:lnTo>
                    <a:cubicBezTo>
                      <a:pt x="338435" y="220187"/>
                      <a:pt x="343801" y="236585"/>
                      <a:pt x="343801" y="254235"/>
                    </a:cubicBezTo>
                    <a:lnTo>
                      <a:pt x="343801" y="292332"/>
                    </a:lnTo>
                    <a:cubicBezTo>
                      <a:pt x="343801" y="339400"/>
                      <a:pt x="305644" y="377557"/>
                      <a:pt x="258576" y="377557"/>
                    </a:cubicBezTo>
                    <a:lnTo>
                      <a:pt x="185816" y="377557"/>
                    </a:lnTo>
                    <a:cubicBezTo>
                      <a:pt x="138748" y="377557"/>
                      <a:pt x="100591" y="339400"/>
                      <a:pt x="100591" y="292332"/>
                    </a:cubicBezTo>
                    <a:lnTo>
                      <a:pt x="100591" y="287751"/>
                    </a:lnTo>
                    <a:lnTo>
                      <a:pt x="87586" y="282364"/>
                    </a:lnTo>
                    <a:lnTo>
                      <a:pt x="11423" y="206201"/>
                    </a:lnTo>
                    <a:cubicBezTo>
                      <a:pt x="-3808" y="190970"/>
                      <a:pt x="-3808" y="166277"/>
                      <a:pt x="11423" y="151046"/>
                    </a:cubicBezTo>
                    <a:lnTo>
                      <a:pt x="11424" y="151046"/>
                    </a:lnTo>
                    <a:cubicBezTo>
                      <a:pt x="19039" y="143431"/>
                      <a:pt x="29021" y="139623"/>
                      <a:pt x="39002" y="139623"/>
                    </a:cubicBezTo>
                    <a:cubicBezTo>
                      <a:pt x="48983" y="139623"/>
                      <a:pt x="58964" y="143431"/>
                      <a:pt x="66580" y="151046"/>
                    </a:cubicBezTo>
                    <a:lnTo>
                      <a:pt x="119090" y="203558"/>
                    </a:lnTo>
                    <a:lnTo>
                      <a:pt x="124160" y="196039"/>
                    </a:lnTo>
                    <a:lnTo>
                      <a:pt x="119425" y="188571"/>
                    </a:lnTo>
                    <a:lnTo>
                      <a:pt x="91872" y="30262"/>
                    </a:lnTo>
                    <a:cubicBezTo>
                      <a:pt x="89576" y="17071"/>
                      <a:pt x="98408" y="4517"/>
                      <a:pt x="111599" y="222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1" name="グループ化 430"/>
            <p:cNvGrpSpPr/>
            <p:nvPr/>
          </p:nvGrpSpPr>
          <p:grpSpPr>
            <a:xfrm>
              <a:off x="2794611" y="2115855"/>
              <a:ext cx="671923" cy="717947"/>
              <a:chOff x="3126966" y="2060619"/>
              <a:chExt cx="671923" cy="717947"/>
            </a:xfrm>
          </p:grpSpPr>
          <p:sp>
            <p:nvSpPr>
              <p:cNvPr id="432" name="正方形/長方形 431"/>
              <p:cNvSpPr/>
              <p:nvPr/>
            </p:nvSpPr>
            <p:spPr>
              <a:xfrm rot="19800000">
                <a:off x="3547544" y="2543152"/>
                <a:ext cx="51502" cy="106595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 rot="19800000">
                <a:off x="3126966" y="2671971"/>
                <a:ext cx="451647" cy="106595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4" name="グループ化 433"/>
              <p:cNvGrpSpPr/>
              <p:nvPr/>
            </p:nvGrpSpPr>
            <p:grpSpPr>
              <a:xfrm rot="894497">
                <a:off x="3635774" y="2060619"/>
                <a:ext cx="163115" cy="548376"/>
                <a:chOff x="3824288" y="2290761"/>
                <a:chExt cx="163115" cy="548376"/>
              </a:xfrm>
            </p:grpSpPr>
            <p:sp>
              <p:nvSpPr>
                <p:cNvPr id="435" name="フリーフォーム 434"/>
                <p:cNvSpPr/>
                <p:nvPr/>
              </p:nvSpPr>
              <p:spPr>
                <a:xfrm rot="10800000" flipV="1">
                  <a:off x="3824288" y="2290761"/>
                  <a:ext cx="160734" cy="476939"/>
                </a:xfrm>
                <a:custGeom>
                  <a:avLst/>
                  <a:gdLst>
                    <a:gd name="connsiteX0" fmla="*/ 53578 w 160734"/>
                    <a:gd name="connsiteY0" fmla="*/ 0 h 476939"/>
                    <a:gd name="connsiteX1" fmla="*/ 121443 w 160734"/>
                    <a:gd name="connsiteY1" fmla="*/ 123328 h 476939"/>
                    <a:gd name="connsiteX2" fmla="*/ 53578 w 160734"/>
                    <a:gd name="connsiteY2" fmla="*/ 246656 h 476939"/>
                    <a:gd name="connsiteX3" fmla="*/ 58228 w 160734"/>
                    <a:gd name="connsiteY3" fmla="*/ 245576 h 476939"/>
                    <a:gd name="connsiteX4" fmla="*/ 31385 w 160734"/>
                    <a:gd name="connsiteY4" fmla="*/ 266405 h 476939"/>
                    <a:gd name="connsiteX5" fmla="*/ 0 w 160734"/>
                    <a:gd name="connsiteY5" fmla="*/ 353611 h 476939"/>
                    <a:gd name="connsiteX6" fmla="*/ 107156 w 160734"/>
                    <a:gd name="connsiteY6" fmla="*/ 476939 h 476939"/>
                    <a:gd name="connsiteX7" fmla="*/ 39291 w 160734"/>
                    <a:gd name="connsiteY7" fmla="*/ 353611 h 476939"/>
                    <a:gd name="connsiteX8" fmla="*/ 107156 w 160734"/>
                    <a:gd name="connsiteY8" fmla="*/ 230283 h 476939"/>
                    <a:gd name="connsiteX9" fmla="*/ 102506 w 160734"/>
                    <a:gd name="connsiteY9" fmla="*/ 231364 h 476939"/>
                    <a:gd name="connsiteX10" fmla="*/ 129349 w 160734"/>
                    <a:gd name="connsiteY10" fmla="*/ 210534 h 476939"/>
                    <a:gd name="connsiteX11" fmla="*/ 160734 w 160734"/>
                    <a:gd name="connsiteY11" fmla="*/ 123328 h 476939"/>
                    <a:gd name="connsiteX12" fmla="*/ 53578 w 160734"/>
                    <a:gd name="connsiteY12" fmla="*/ 0 h 476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0734" h="476939">
                      <a:moveTo>
                        <a:pt x="53578" y="0"/>
                      </a:moveTo>
                      <a:cubicBezTo>
                        <a:pt x="95016" y="22549"/>
                        <a:pt x="121443" y="70574"/>
                        <a:pt x="121443" y="123328"/>
                      </a:cubicBezTo>
                      <a:cubicBezTo>
                        <a:pt x="121443" y="176081"/>
                        <a:pt x="95016" y="224107"/>
                        <a:pt x="53578" y="246656"/>
                      </a:cubicBezTo>
                      <a:lnTo>
                        <a:pt x="58228" y="245576"/>
                      </a:lnTo>
                      <a:lnTo>
                        <a:pt x="31385" y="266405"/>
                      </a:lnTo>
                      <a:cubicBezTo>
                        <a:pt x="11994" y="288723"/>
                        <a:pt x="0" y="319555"/>
                        <a:pt x="0" y="353611"/>
                      </a:cubicBezTo>
                      <a:cubicBezTo>
                        <a:pt x="0" y="421723"/>
                        <a:pt x="47975" y="476939"/>
                        <a:pt x="107156" y="476939"/>
                      </a:cubicBezTo>
                      <a:cubicBezTo>
                        <a:pt x="65718" y="454390"/>
                        <a:pt x="39291" y="406364"/>
                        <a:pt x="39291" y="353611"/>
                      </a:cubicBezTo>
                      <a:cubicBezTo>
                        <a:pt x="39291" y="300857"/>
                        <a:pt x="65718" y="252832"/>
                        <a:pt x="107156" y="230283"/>
                      </a:cubicBezTo>
                      <a:lnTo>
                        <a:pt x="102506" y="231364"/>
                      </a:lnTo>
                      <a:lnTo>
                        <a:pt x="129349" y="210534"/>
                      </a:lnTo>
                      <a:cubicBezTo>
                        <a:pt x="148740" y="188216"/>
                        <a:pt x="160734" y="157384"/>
                        <a:pt x="160734" y="123328"/>
                      </a:cubicBezTo>
                      <a:cubicBezTo>
                        <a:pt x="160734" y="55216"/>
                        <a:pt x="112759" y="0"/>
                        <a:pt x="535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6" name="フリーフォーム 435"/>
                <p:cNvSpPr/>
                <p:nvPr/>
              </p:nvSpPr>
              <p:spPr>
                <a:xfrm rot="10800000" flipV="1">
                  <a:off x="3826669" y="2362198"/>
                  <a:ext cx="160734" cy="476939"/>
                </a:xfrm>
                <a:custGeom>
                  <a:avLst/>
                  <a:gdLst>
                    <a:gd name="connsiteX0" fmla="*/ 53578 w 160734"/>
                    <a:gd name="connsiteY0" fmla="*/ 0 h 476939"/>
                    <a:gd name="connsiteX1" fmla="*/ 121443 w 160734"/>
                    <a:gd name="connsiteY1" fmla="*/ 123328 h 476939"/>
                    <a:gd name="connsiteX2" fmla="*/ 53578 w 160734"/>
                    <a:gd name="connsiteY2" fmla="*/ 246656 h 476939"/>
                    <a:gd name="connsiteX3" fmla="*/ 58228 w 160734"/>
                    <a:gd name="connsiteY3" fmla="*/ 245576 h 476939"/>
                    <a:gd name="connsiteX4" fmla="*/ 31385 w 160734"/>
                    <a:gd name="connsiteY4" fmla="*/ 266405 h 476939"/>
                    <a:gd name="connsiteX5" fmla="*/ 0 w 160734"/>
                    <a:gd name="connsiteY5" fmla="*/ 353611 h 476939"/>
                    <a:gd name="connsiteX6" fmla="*/ 107156 w 160734"/>
                    <a:gd name="connsiteY6" fmla="*/ 476939 h 476939"/>
                    <a:gd name="connsiteX7" fmla="*/ 39291 w 160734"/>
                    <a:gd name="connsiteY7" fmla="*/ 353611 h 476939"/>
                    <a:gd name="connsiteX8" fmla="*/ 107156 w 160734"/>
                    <a:gd name="connsiteY8" fmla="*/ 230283 h 476939"/>
                    <a:gd name="connsiteX9" fmla="*/ 102506 w 160734"/>
                    <a:gd name="connsiteY9" fmla="*/ 231364 h 476939"/>
                    <a:gd name="connsiteX10" fmla="*/ 129349 w 160734"/>
                    <a:gd name="connsiteY10" fmla="*/ 210534 h 476939"/>
                    <a:gd name="connsiteX11" fmla="*/ 160734 w 160734"/>
                    <a:gd name="connsiteY11" fmla="*/ 123328 h 476939"/>
                    <a:gd name="connsiteX12" fmla="*/ 53578 w 160734"/>
                    <a:gd name="connsiteY12" fmla="*/ 0 h 476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0734" h="476939">
                      <a:moveTo>
                        <a:pt x="53578" y="0"/>
                      </a:moveTo>
                      <a:cubicBezTo>
                        <a:pt x="95016" y="22549"/>
                        <a:pt x="121443" y="70574"/>
                        <a:pt x="121443" y="123328"/>
                      </a:cubicBezTo>
                      <a:cubicBezTo>
                        <a:pt x="121443" y="176081"/>
                        <a:pt x="95016" y="224107"/>
                        <a:pt x="53578" y="246656"/>
                      </a:cubicBezTo>
                      <a:lnTo>
                        <a:pt x="58228" y="245576"/>
                      </a:lnTo>
                      <a:lnTo>
                        <a:pt x="31385" y="266405"/>
                      </a:lnTo>
                      <a:cubicBezTo>
                        <a:pt x="11994" y="288723"/>
                        <a:pt x="0" y="319555"/>
                        <a:pt x="0" y="353611"/>
                      </a:cubicBezTo>
                      <a:cubicBezTo>
                        <a:pt x="0" y="421723"/>
                        <a:pt x="47975" y="476939"/>
                        <a:pt x="107156" y="476939"/>
                      </a:cubicBezTo>
                      <a:cubicBezTo>
                        <a:pt x="65718" y="454390"/>
                        <a:pt x="39291" y="406364"/>
                        <a:pt x="39291" y="353611"/>
                      </a:cubicBezTo>
                      <a:cubicBezTo>
                        <a:pt x="39291" y="300857"/>
                        <a:pt x="65718" y="252832"/>
                        <a:pt x="107156" y="230283"/>
                      </a:cubicBezTo>
                      <a:lnTo>
                        <a:pt x="102506" y="231364"/>
                      </a:lnTo>
                      <a:lnTo>
                        <a:pt x="129349" y="210534"/>
                      </a:lnTo>
                      <a:cubicBezTo>
                        <a:pt x="148740" y="188216"/>
                        <a:pt x="160734" y="157384"/>
                        <a:pt x="160734" y="123328"/>
                      </a:cubicBezTo>
                      <a:cubicBezTo>
                        <a:pt x="160734" y="55216"/>
                        <a:pt x="112759" y="0"/>
                        <a:pt x="535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465" name="グループ化 464"/>
          <p:cNvGrpSpPr/>
          <p:nvPr/>
        </p:nvGrpSpPr>
        <p:grpSpPr>
          <a:xfrm>
            <a:off x="2337401" y="5398946"/>
            <a:ext cx="1446808" cy="931820"/>
            <a:chOff x="676275" y="4456995"/>
            <a:chExt cx="2616204" cy="1684972"/>
          </a:xfrm>
        </p:grpSpPr>
        <p:sp>
          <p:nvSpPr>
            <p:cNvPr id="466" name="角丸四角形 465"/>
            <p:cNvSpPr/>
            <p:nvPr/>
          </p:nvSpPr>
          <p:spPr>
            <a:xfrm rot="2700000">
              <a:off x="1531160" y="5022858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7" name="角丸四角形 466"/>
            <p:cNvSpPr/>
            <p:nvPr/>
          </p:nvSpPr>
          <p:spPr>
            <a:xfrm rot="1667075">
              <a:off x="1574880" y="5135645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68" name="グループ化 467"/>
            <p:cNvGrpSpPr/>
            <p:nvPr/>
          </p:nvGrpSpPr>
          <p:grpSpPr>
            <a:xfrm>
              <a:off x="1380774" y="4965025"/>
              <a:ext cx="239580" cy="334052"/>
              <a:chOff x="1380774" y="1113820"/>
              <a:chExt cx="239580" cy="334052"/>
            </a:xfrm>
          </p:grpSpPr>
          <p:sp>
            <p:nvSpPr>
              <p:cNvPr id="496" name="角丸四角形 495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7" name="角丸四角形 496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69" name="円/楕円 468"/>
            <p:cNvSpPr/>
            <p:nvPr/>
          </p:nvSpPr>
          <p:spPr>
            <a:xfrm>
              <a:off x="1821014" y="4565662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0" name="角丸四角形 469"/>
            <p:cNvSpPr/>
            <p:nvPr/>
          </p:nvSpPr>
          <p:spPr>
            <a:xfrm rot="900000">
              <a:off x="1821146" y="4942703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1" name="角丸四角形 470"/>
            <p:cNvSpPr/>
            <p:nvPr/>
          </p:nvSpPr>
          <p:spPr>
            <a:xfrm>
              <a:off x="2202740" y="4719663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2" name="角丸四角形 471"/>
            <p:cNvSpPr/>
            <p:nvPr/>
          </p:nvSpPr>
          <p:spPr>
            <a:xfrm rot="325329">
              <a:off x="2170640" y="4956838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3" name="角丸四角形 472"/>
            <p:cNvSpPr/>
            <p:nvPr/>
          </p:nvSpPr>
          <p:spPr>
            <a:xfrm>
              <a:off x="2990851" y="5397110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4" name="角丸四角形 473"/>
            <p:cNvSpPr/>
            <p:nvPr/>
          </p:nvSpPr>
          <p:spPr>
            <a:xfrm>
              <a:off x="2990851" y="5520935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5" name="フリーフォーム 474"/>
            <p:cNvSpPr/>
            <p:nvPr/>
          </p:nvSpPr>
          <p:spPr>
            <a:xfrm>
              <a:off x="759614" y="5272093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6" name="フリーフォーム 475"/>
            <p:cNvSpPr/>
            <p:nvPr/>
          </p:nvSpPr>
          <p:spPr>
            <a:xfrm>
              <a:off x="804859" y="4456995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7" name="角丸四角形 476"/>
            <p:cNvSpPr/>
            <p:nvPr/>
          </p:nvSpPr>
          <p:spPr>
            <a:xfrm>
              <a:off x="676275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8" name="円/楕円 477"/>
            <p:cNvSpPr/>
            <p:nvPr/>
          </p:nvSpPr>
          <p:spPr>
            <a:xfrm>
              <a:off x="938213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2319338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1104901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2486026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2" name="角丸四角形 481"/>
            <p:cNvSpPr/>
            <p:nvPr/>
          </p:nvSpPr>
          <p:spPr>
            <a:xfrm>
              <a:off x="1924050" y="5351393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3" name="角丸四角形 482"/>
            <p:cNvSpPr/>
            <p:nvPr/>
          </p:nvSpPr>
          <p:spPr>
            <a:xfrm>
              <a:off x="1004889" y="5329961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4" name="角丸四角形 483"/>
            <p:cNvSpPr/>
            <p:nvPr/>
          </p:nvSpPr>
          <p:spPr>
            <a:xfrm>
              <a:off x="2990850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5" name="角丸四角形 484"/>
            <p:cNvSpPr/>
            <p:nvPr/>
          </p:nvSpPr>
          <p:spPr>
            <a:xfrm>
              <a:off x="1335767" y="5092980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86" name="グループ化 485"/>
            <p:cNvGrpSpPr/>
            <p:nvPr/>
          </p:nvGrpSpPr>
          <p:grpSpPr>
            <a:xfrm rot="3223358">
              <a:off x="2055024" y="4813069"/>
              <a:ext cx="342104" cy="375875"/>
              <a:chOff x="2053430" y="2735597"/>
              <a:chExt cx="342104" cy="375875"/>
            </a:xfrm>
          </p:grpSpPr>
          <p:sp>
            <p:nvSpPr>
              <p:cNvPr id="494" name="角丸四角形 493"/>
              <p:cNvSpPr/>
              <p:nvPr/>
            </p:nvSpPr>
            <p:spPr>
              <a:xfrm rot="19800000">
                <a:off x="2053430" y="3029739"/>
                <a:ext cx="311150" cy="8173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角丸四角形 494"/>
              <p:cNvSpPr/>
              <p:nvPr/>
            </p:nvSpPr>
            <p:spPr>
              <a:xfrm rot="17100000">
                <a:off x="2199093" y="2850305"/>
                <a:ext cx="311150" cy="8173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87" name="円/楕円 486"/>
            <p:cNvSpPr/>
            <p:nvPr/>
          </p:nvSpPr>
          <p:spPr>
            <a:xfrm>
              <a:off x="1844161" y="4698796"/>
              <a:ext cx="146763" cy="7075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8" name="円/楕円 487"/>
            <p:cNvSpPr/>
            <p:nvPr/>
          </p:nvSpPr>
          <p:spPr>
            <a:xfrm>
              <a:off x="1891264" y="4710227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9" name="フリーフォーム 488"/>
            <p:cNvSpPr/>
            <p:nvPr/>
          </p:nvSpPr>
          <p:spPr>
            <a:xfrm rot="3697214">
              <a:off x="2338528" y="4746889"/>
              <a:ext cx="343801" cy="377557"/>
            </a:xfrm>
            <a:custGeom>
              <a:avLst/>
              <a:gdLst>
                <a:gd name="connsiteX0" fmla="*/ 122275 w 343801"/>
                <a:gd name="connsiteY0" fmla="*/ 363 h 377557"/>
                <a:gd name="connsiteX1" fmla="*/ 150315 w 343801"/>
                <a:gd name="connsiteY1" fmla="*/ 20090 h 377557"/>
                <a:gd name="connsiteX2" fmla="*/ 176559 w 343801"/>
                <a:gd name="connsiteY2" fmla="*/ 170879 h 377557"/>
                <a:gd name="connsiteX3" fmla="*/ 177021 w 343801"/>
                <a:gd name="connsiteY3" fmla="*/ 170786 h 377557"/>
                <a:gd name="connsiteX4" fmla="*/ 177021 w 343801"/>
                <a:gd name="connsiteY4" fmla="*/ 145365 h 377557"/>
                <a:gd name="connsiteX5" fmla="*/ 198917 w 343801"/>
                <a:gd name="connsiteY5" fmla="*/ 123469 h 377557"/>
                <a:gd name="connsiteX6" fmla="*/ 208705 w 343801"/>
                <a:gd name="connsiteY6" fmla="*/ 123469 h 377557"/>
                <a:gd name="connsiteX7" fmla="*/ 230601 w 343801"/>
                <a:gd name="connsiteY7" fmla="*/ 145365 h 377557"/>
                <a:gd name="connsiteX8" fmla="*/ 230601 w 343801"/>
                <a:gd name="connsiteY8" fmla="*/ 146261 h 377557"/>
                <a:gd name="connsiteX9" fmla="*/ 233440 w 343801"/>
                <a:gd name="connsiteY9" fmla="*/ 139407 h 377557"/>
                <a:gd name="connsiteX10" fmla="*/ 248923 w 343801"/>
                <a:gd name="connsiteY10" fmla="*/ 132994 h 377557"/>
                <a:gd name="connsiteX11" fmla="*/ 258711 w 343801"/>
                <a:gd name="connsiteY11" fmla="*/ 132994 h 377557"/>
                <a:gd name="connsiteX12" fmla="*/ 280607 w 343801"/>
                <a:gd name="connsiteY12" fmla="*/ 154890 h 377557"/>
                <a:gd name="connsiteX13" fmla="*/ 280607 w 343801"/>
                <a:gd name="connsiteY13" fmla="*/ 157182 h 377557"/>
                <a:gd name="connsiteX14" fmla="*/ 281065 w 343801"/>
                <a:gd name="connsiteY14" fmla="*/ 156076 h 377557"/>
                <a:gd name="connsiteX15" fmla="*/ 296548 w 343801"/>
                <a:gd name="connsiteY15" fmla="*/ 149663 h 377557"/>
                <a:gd name="connsiteX16" fmla="*/ 306336 w 343801"/>
                <a:gd name="connsiteY16" fmla="*/ 149663 h 377557"/>
                <a:gd name="connsiteX17" fmla="*/ 328232 w 343801"/>
                <a:gd name="connsiteY17" fmla="*/ 171559 h 377557"/>
                <a:gd name="connsiteX18" fmla="*/ 328232 w 343801"/>
                <a:gd name="connsiteY18" fmla="*/ 200191 h 377557"/>
                <a:gd name="connsiteX19" fmla="*/ 326515 w 343801"/>
                <a:gd name="connsiteY19" fmla="*/ 204336 h 377557"/>
                <a:gd name="connsiteX20" fmla="*/ 329246 w 343801"/>
                <a:gd name="connsiteY20" fmla="*/ 206585 h 377557"/>
                <a:gd name="connsiteX21" fmla="*/ 343801 w 343801"/>
                <a:gd name="connsiteY21" fmla="*/ 254235 h 377557"/>
                <a:gd name="connsiteX22" fmla="*/ 343801 w 343801"/>
                <a:gd name="connsiteY22" fmla="*/ 292332 h 377557"/>
                <a:gd name="connsiteX23" fmla="*/ 258576 w 343801"/>
                <a:gd name="connsiteY23" fmla="*/ 377557 h 377557"/>
                <a:gd name="connsiteX24" fmla="*/ 185816 w 343801"/>
                <a:gd name="connsiteY24" fmla="*/ 377557 h 377557"/>
                <a:gd name="connsiteX25" fmla="*/ 100591 w 343801"/>
                <a:gd name="connsiteY25" fmla="*/ 292332 h 377557"/>
                <a:gd name="connsiteX26" fmla="*/ 100591 w 343801"/>
                <a:gd name="connsiteY26" fmla="*/ 287751 h 377557"/>
                <a:gd name="connsiteX27" fmla="*/ 87586 w 343801"/>
                <a:gd name="connsiteY27" fmla="*/ 282364 h 377557"/>
                <a:gd name="connsiteX28" fmla="*/ 11423 w 343801"/>
                <a:gd name="connsiteY28" fmla="*/ 206201 h 377557"/>
                <a:gd name="connsiteX29" fmla="*/ 11423 w 343801"/>
                <a:gd name="connsiteY29" fmla="*/ 151046 h 377557"/>
                <a:gd name="connsiteX30" fmla="*/ 11424 w 343801"/>
                <a:gd name="connsiteY30" fmla="*/ 151046 h 377557"/>
                <a:gd name="connsiteX31" fmla="*/ 39002 w 343801"/>
                <a:gd name="connsiteY31" fmla="*/ 139623 h 377557"/>
                <a:gd name="connsiteX32" fmla="*/ 66580 w 343801"/>
                <a:gd name="connsiteY32" fmla="*/ 151046 h 377557"/>
                <a:gd name="connsiteX33" fmla="*/ 119090 w 343801"/>
                <a:gd name="connsiteY33" fmla="*/ 203558 h 377557"/>
                <a:gd name="connsiteX34" fmla="*/ 124160 w 343801"/>
                <a:gd name="connsiteY34" fmla="*/ 196039 h 377557"/>
                <a:gd name="connsiteX35" fmla="*/ 119425 w 343801"/>
                <a:gd name="connsiteY35" fmla="*/ 188571 h 377557"/>
                <a:gd name="connsiteX36" fmla="*/ 91872 w 343801"/>
                <a:gd name="connsiteY36" fmla="*/ 30262 h 377557"/>
                <a:gd name="connsiteX37" fmla="*/ 111599 w 343801"/>
                <a:gd name="connsiteY37" fmla="*/ 2221 h 377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3801" h="377557">
                  <a:moveTo>
                    <a:pt x="122275" y="363"/>
                  </a:moveTo>
                  <a:cubicBezTo>
                    <a:pt x="135465" y="-1933"/>
                    <a:pt x="148020" y="6899"/>
                    <a:pt x="150315" y="20090"/>
                  </a:cubicBezTo>
                  <a:lnTo>
                    <a:pt x="176559" y="170879"/>
                  </a:lnTo>
                  <a:lnTo>
                    <a:pt x="177021" y="170786"/>
                  </a:lnTo>
                  <a:lnTo>
                    <a:pt x="177021" y="145365"/>
                  </a:lnTo>
                  <a:cubicBezTo>
                    <a:pt x="177021" y="133272"/>
                    <a:pt x="186824" y="123469"/>
                    <a:pt x="198917" y="123469"/>
                  </a:cubicBezTo>
                  <a:lnTo>
                    <a:pt x="208705" y="123469"/>
                  </a:lnTo>
                  <a:cubicBezTo>
                    <a:pt x="220798" y="123469"/>
                    <a:pt x="230601" y="133272"/>
                    <a:pt x="230601" y="145365"/>
                  </a:cubicBezTo>
                  <a:lnTo>
                    <a:pt x="230601" y="146261"/>
                  </a:lnTo>
                  <a:lnTo>
                    <a:pt x="233440" y="139407"/>
                  </a:lnTo>
                  <a:cubicBezTo>
                    <a:pt x="237403" y="135445"/>
                    <a:pt x="242877" y="132994"/>
                    <a:pt x="248923" y="132994"/>
                  </a:cubicBezTo>
                  <a:lnTo>
                    <a:pt x="258711" y="132994"/>
                  </a:lnTo>
                  <a:cubicBezTo>
                    <a:pt x="270804" y="132994"/>
                    <a:pt x="280607" y="142797"/>
                    <a:pt x="280607" y="154890"/>
                  </a:cubicBezTo>
                  <a:lnTo>
                    <a:pt x="280607" y="157182"/>
                  </a:lnTo>
                  <a:lnTo>
                    <a:pt x="281065" y="156076"/>
                  </a:lnTo>
                  <a:cubicBezTo>
                    <a:pt x="285028" y="152114"/>
                    <a:pt x="290502" y="149663"/>
                    <a:pt x="296548" y="149663"/>
                  </a:cubicBezTo>
                  <a:lnTo>
                    <a:pt x="306336" y="149663"/>
                  </a:lnTo>
                  <a:cubicBezTo>
                    <a:pt x="318429" y="149663"/>
                    <a:pt x="328232" y="159466"/>
                    <a:pt x="328232" y="171559"/>
                  </a:cubicBezTo>
                  <a:lnTo>
                    <a:pt x="328232" y="200191"/>
                  </a:lnTo>
                  <a:lnTo>
                    <a:pt x="326515" y="204336"/>
                  </a:lnTo>
                  <a:lnTo>
                    <a:pt x="329246" y="206585"/>
                  </a:lnTo>
                  <a:cubicBezTo>
                    <a:pt x="338435" y="220187"/>
                    <a:pt x="343801" y="236585"/>
                    <a:pt x="343801" y="254235"/>
                  </a:cubicBezTo>
                  <a:lnTo>
                    <a:pt x="343801" y="292332"/>
                  </a:lnTo>
                  <a:cubicBezTo>
                    <a:pt x="343801" y="339400"/>
                    <a:pt x="305644" y="377557"/>
                    <a:pt x="258576" y="377557"/>
                  </a:cubicBezTo>
                  <a:lnTo>
                    <a:pt x="185816" y="377557"/>
                  </a:lnTo>
                  <a:cubicBezTo>
                    <a:pt x="138748" y="377557"/>
                    <a:pt x="100591" y="339400"/>
                    <a:pt x="100591" y="292332"/>
                  </a:cubicBezTo>
                  <a:lnTo>
                    <a:pt x="100591" y="287751"/>
                  </a:lnTo>
                  <a:lnTo>
                    <a:pt x="87586" y="282364"/>
                  </a:lnTo>
                  <a:lnTo>
                    <a:pt x="11423" y="206201"/>
                  </a:lnTo>
                  <a:cubicBezTo>
                    <a:pt x="-3808" y="190970"/>
                    <a:pt x="-3808" y="166277"/>
                    <a:pt x="11423" y="151046"/>
                  </a:cubicBezTo>
                  <a:lnTo>
                    <a:pt x="11424" y="151046"/>
                  </a:lnTo>
                  <a:cubicBezTo>
                    <a:pt x="19039" y="143431"/>
                    <a:pt x="29021" y="139623"/>
                    <a:pt x="39002" y="139623"/>
                  </a:cubicBezTo>
                  <a:cubicBezTo>
                    <a:pt x="48983" y="139623"/>
                    <a:pt x="58964" y="143431"/>
                    <a:pt x="66580" y="151046"/>
                  </a:cubicBezTo>
                  <a:lnTo>
                    <a:pt x="119090" y="203558"/>
                  </a:lnTo>
                  <a:lnTo>
                    <a:pt x="124160" y="196039"/>
                  </a:lnTo>
                  <a:lnTo>
                    <a:pt x="119425" y="188571"/>
                  </a:lnTo>
                  <a:lnTo>
                    <a:pt x="91872" y="30262"/>
                  </a:lnTo>
                  <a:cubicBezTo>
                    <a:pt x="89576" y="17071"/>
                    <a:pt x="98408" y="4517"/>
                    <a:pt x="111599" y="22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90" name="グループ化 489"/>
            <p:cNvGrpSpPr/>
            <p:nvPr/>
          </p:nvGrpSpPr>
          <p:grpSpPr>
            <a:xfrm rot="4861728">
              <a:off x="2840756" y="4496053"/>
              <a:ext cx="422246" cy="481200"/>
              <a:chOff x="3634740" y="5081006"/>
              <a:chExt cx="617383" cy="647955"/>
            </a:xfrm>
          </p:grpSpPr>
          <p:sp>
            <p:nvSpPr>
              <p:cNvPr id="491" name="爆発 2 490"/>
              <p:cNvSpPr/>
              <p:nvPr/>
            </p:nvSpPr>
            <p:spPr>
              <a:xfrm>
                <a:off x="3634740" y="5081006"/>
                <a:ext cx="571500" cy="598999"/>
              </a:xfrm>
              <a:prstGeom prst="irregularSeal2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2" name="爆発 2 491"/>
              <p:cNvSpPr/>
              <p:nvPr/>
            </p:nvSpPr>
            <p:spPr>
              <a:xfrm rot="11375127">
                <a:off x="3680623" y="5129962"/>
                <a:ext cx="571500" cy="598999"/>
              </a:xfrm>
              <a:prstGeom prst="irregularSeal2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3" name="爆発 2 492"/>
              <p:cNvSpPr/>
              <p:nvPr/>
            </p:nvSpPr>
            <p:spPr>
              <a:xfrm rot="13512238">
                <a:off x="3810849" y="5238936"/>
                <a:ext cx="398186" cy="416519"/>
              </a:xfrm>
              <a:prstGeom prst="irregularSeal2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98" name="グループ化 497"/>
          <p:cNvGrpSpPr/>
          <p:nvPr/>
        </p:nvGrpSpPr>
        <p:grpSpPr>
          <a:xfrm>
            <a:off x="8002981" y="3279379"/>
            <a:ext cx="1381400" cy="1102338"/>
            <a:chOff x="3637189" y="2203740"/>
            <a:chExt cx="2497928" cy="1993313"/>
          </a:xfrm>
        </p:grpSpPr>
        <p:sp>
          <p:nvSpPr>
            <p:cNvPr id="499" name="角丸四角形 498"/>
            <p:cNvSpPr/>
            <p:nvPr/>
          </p:nvSpPr>
          <p:spPr>
            <a:xfrm rot="2700000">
              <a:off x="4492074" y="3077944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0" name="角丸四角形 499"/>
            <p:cNvSpPr/>
            <p:nvPr/>
          </p:nvSpPr>
          <p:spPr>
            <a:xfrm rot="1667075">
              <a:off x="4535794" y="3190731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01" name="グループ化 500"/>
            <p:cNvGrpSpPr/>
            <p:nvPr/>
          </p:nvGrpSpPr>
          <p:grpSpPr>
            <a:xfrm>
              <a:off x="4341688" y="3020111"/>
              <a:ext cx="239580" cy="334052"/>
              <a:chOff x="1380774" y="1113820"/>
              <a:chExt cx="239580" cy="334052"/>
            </a:xfrm>
          </p:grpSpPr>
          <p:sp>
            <p:nvSpPr>
              <p:cNvPr id="523" name="角丸四角形 522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4" name="角丸四角形 523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02" name="円/楕円 501"/>
            <p:cNvSpPr/>
            <p:nvPr/>
          </p:nvSpPr>
          <p:spPr>
            <a:xfrm>
              <a:off x="4577867" y="2686294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3" name="角丸四角形 502"/>
            <p:cNvSpPr/>
            <p:nvPr/>
          </p:nvSpPr>
          <p:spPr>
            <a:xfrm rot="21018370">
              <a:off x="4806017" y="2997789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4" name="角丸四角形 503"/>
            <p:cNvSpPr/>
            <p:nvPr/>
          </p:nvSpPr>
          <p:spPr>
            <a:xfrm>
              <a:off x="5163654" y="2774749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5" name="角丸四角形 504"/>
            <p:cNvSpPr/>
            <p:nvPr/>
          </p:nvSpPr>
          <p:spPr>
            <a:xfrm rot="325329">
              <a:off x="5131554" y="3011924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6" name="角丸四角形 505"/>
            <p:cNvSpPr/>
            <p:nvPr/>
          </p:nvSpPr>
          <p:spPr>
            <a:xfrm>
              <a:off x="5951765" y="3452196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7" name="角丸四角形 506"/>
            <p:cNvSpPr/>
            <p:nvPr/>
          </p:nvSpPr>
          <p:spPr>
            <a:xfrm>
              <a:off x="5951765" y="3576021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8" name="フリーフォーム 507"/>
            <p:cNvSpPr/>
            <p:nvPr/>
          </p:nvSpPr>
          <p:spPr>
            <a:xfrm>
              <a:off x="3720528" y="3327179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9" name="フリーフォーム 508"/>
            <p:cNvSpPr/>
            <p:nvPr/>
          </p:nvSpPr>
          <p:spPr>
            <a:xfrm>
              <a:off x="3765773" y="2512081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0" name="角丸四角形 509"/>
            <p:cNvSpPr/>
            <p:nvPr/>
          </p:nvSpPr>
          <p:spPr>
            <a:xfrm>
              <a:off x="3637189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1" name="円/楕円 510"/>
            <p:cNvSpPr/>
            <p:nvPr/>
          </p:nvSpPr>
          <p:spPr>
            <a:xfrm>
              <a:off x="3899127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2" name="円/楕円 511"/>
            <p:cNvSpPr/>
            <p:nvPr/>
          </p:nvSpPr>
          <p:spPr>
            <a:xfrm>
              <a:off x="5280252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3" name="円/楕円 512"/>
            <p:cNvSpPr/>
            <p:nvPr/>
          </p:nvSpPr>
          <p:spPr>
            <a:xfrm>
              <a:off x="4065815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4" name="円/楕円 513"/>
            <p:cNvSpPr/>
            <p:nvPr/>
          </p:nvSpPr>
          <p:spPr>
            <a:xfrm>
              <a:off x="5446940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5" name="角丸四角形 514"/>
            <p:cNvSpPr/>
            <p:nvPr/>
          </p:nvSpPr>
          <p:spPr>
            <a:xfrm>
              <a:off x="4884964" y="3406479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6" name="角丸四角形 515"/>
            <p:cNvSpPr/>
            <p:nvPr/>
          </p:nvSpPr>
          <p:spPr>
            <a:xfrm>
              <a:off x="3965803" y="3385047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7" name="角丸四角形 516"/>
            <p:cNvSpPr/>
            <p:nvPr/>
          </p:nvSpPr>
          <p:spPr>
            <a:xfrm>
              <a:off x="5951764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8" name="角丸四角形 517"/>
            <p:cNvSpPr/>
            <p:nvPr/>
          </p:nvSpPr>
          <p:spPr>
            <a:xfrm>
              <a:off x="4296681" y="3148066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9" name="アーチ 518"/>
            <p:cNvSpPr/>
            <p:nvPr/>
          </p:nvSpPr>
          <p:spPr>
            <a:xfrm rot="9900000">
              <a:off x="4593058" y="2843789"/>
              <a:ext cx="112864" cy="112864"/>
            </a:xfrm>
            <a:prstGeom prst="blockArc">
              <a:avLst>
                <a:gd name="adj1" fmla="val 10800000"/>
                <a:gd name="adj2" fmla="val 20231104"/>
                <a:gd name="adj3" fmla="val 17282"/>
              </a:avLst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0" name="テキスト ボックス 519"/>
            <p:cNvSpPr txBox="1"/>
            <p:nvPr/>
          </p:nvSpPr>
          <p:spPr>
            <a:xfrm rot="20514986">
              <a:off x="4735386" y="2423969"/>
              <a:ext cx="135731" cy="14737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Z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21" name="テキスト ボックス 520"/>
            <p:cNvSpPr txBox="1"/>
            <p:nvPr/>
          </p:nvSpPr>
          <p:spPr>
            <a:xfrm rot="20514986">
              <a:off x="4902344" y="2250748"/>
              <a:ext cx="150766" cy="16369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Z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22" name="テキスト ボックス 521"/>
            <p:cNvSpPr txBox="1"/>
            <p:nvPr/>
          </p:nvSpPr>
          <p:spPr>
            <a:xfrm rot="20514986">
              <a:off x="5127998" y="2203740"/>
              <a:ext cx="213839" cy="23217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Z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25" name="グループ化 524"/>
          <p:cNvGrpSpPr/>
          <p:nvPr/>
        </p:nvGrpSpPr>
        <p:grpSpPr>
          <a:xfrm>
            <a:off x="6106210" y="1490287"/>
            <a:ext cx="1564918" cy="961348"/>
            <a:chOff x="7166537" y="605790"/>
            <a:chExt cx="2829778" cy="1738367"/>
          </a:xfrm>
        </p:grpSpPr>
        <p:sp>
          <p:nvSpPr>
            <p:cNvPr id="526" name="角丸四角形 525"/>
            <p:cNvSpPr/>
            <p:nvPr/>
          </p:nvSpPr>
          <p:spPr>
            <a:xfrm rot="2700000">
              <a:off x="8021422" y="1171653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7" name="角丸四角形 526"/>
            <p:cNvSpPr/>
            <p:nvPr/>
          </p:nvSpPr>
          <p:spPr>
            <a:xfrm rot="1667075">
              <a:off x="8065142" y="1284440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8" name="グループ化 527"/>
            <p:cNvGrpSpPr/>
            <p:nvPr/>
          </p:nvGrpSpPr>
          <p:grpSpPr>
            <a:xfrm>
              <a:off x="7871036" y="1113820"/>
              <a:ext cx="239580" cy="334052"/>
              <a:chOff x="1380774" y="1113820"/>
              <a:chExt cx="239580" cy="334052"/>
            </a:xfrm>
          </p:grpSpPr>
          <p:sp>
            <p:nvSpPr>
              <p:cNvPr id="551" name="角丸四角形 550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2" name="角丸四角形 551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29" name="円/楕円 528"/>
            <p:cNvSpPr/>
            <p:nvPr/>
          </p:nvSpPr>
          <p:spPr>
            <a:xfrm>
              <a:off x="8184920" y="747478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0" name="角丸四角形 529"/>
            <p:cNvSpPr/>
            <p:nvPr/>
          </p:nvSpPr>
          <p:spPr>
            <a:xfrm rot="21354204">
              <a:off x="8311408" y="1091498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1" name="角丸四角形 530"/>
            <p:cNvSpPr/>
            <p:nvPr/>
          </p:nvSpPr>
          <p:spPr>
            <a:xfrm>
              <a:off x="8693002" y="868458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2" name="角丸四角形 531"/>
            <p:cNvSpPr/>
            <p:nvPr/>
          </p:nvSpPr>
          <p:spPr>
            <a:xfrm rot="325329">
              <a:off x="8660902" y="1105633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3" name="角丸四角形 532"/>
            <p:cNvSpPr/>
            <p:nvPr/>
          </p:nvSpPr>
          <p:spPr>
            <a:xfrm>
              <a:off x="9481113" y="1669730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4" name="フリーフォーム 533"/>
            <p:cNvSpPr/>
            <p:nvPr/>
          </p:nvSpPr>
          <p:spPr>
            <a:xfrm>
              <a:off x="7249876" y="1420888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5" name="フリーフォーム 534"/>
            <p:cNvSpPr/>
            <p:nvPr/>
          </p:nvSpPr>
          <p:spPr>
            <a:xfrm>
              <a:off x="7295121" y="605790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6" name="角丸四角形 535"/>
            <p:cNvSpPr/>
            <p:nvPr/>
          </p:nvSpPr>
          <p:spPr>
            <a:xfrm>
              <a:off x="7166537" y="1795463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7" name="円/楕円 536"/>
            <p:cNvSpPr/>
            <p:nvPr/>
          </p:nvSpPr>
          <p:spPr>
            <a:xfrm>
              <a:off x="7428475" y="1662112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8" name="円/楕円 537"/>
            <p:cNvSpPr/>
            <p:nvPr/>
          </p:nvSpPr>
          <p:spPr>
            <a:xfrm>
              <a:off x="8809600" y="1662112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9" name="円/楕円 538"/>
            <p:cNvSpPr/>
            <p:nvPr/>
          </p:nvSpPr>
          <p:spPr>
            <a:xfrm>
              <a:off x="7595163" y="1828800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0" name="円/楕円 539"/>
            <p:cNvSpPr/>
            <p:nvPr/>
          </p:nvSpPr>
          <p:spPr>
            <a:xfrm>
              <a:off x="8976288" y="1828800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1" name="角丸四角形 540"/>
            <p:cNvSpPr/>
            <p:nvPr/>
          </p:nvSpPr>
          <p:spPr>
            <a:xfrm>
              <a:off x="8414312" y="1500188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2" name="角丸四角形 541"/>
            <p:cNvSpPr/>
            <p:nvPr/>
          </p:nvSpPr>
          <p:spPr>
            <a:xfrm>
              <a:off x="7495151" y="1478756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3" name="角丸四角形 542"/>
            <p:cNvSpPr/>
            <p:nvPr/>
          </p:nvSpPr>
          <p:spPr>
            <a:xfrm>
              <a:off x="9481112" y="1795463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4" name="角丸四角形 543"/>
            <p:cNvSpPr/>
            <p:nvPr/>
          </p:nvSpPr>
          <p:spPr>
            <a:xfrm>
              <a:off x="7826029" y="1241775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5" name="弦 544"/>
            <p:cNvSpPr/>
            <p:nvPr/>
          </p:nvSpPr>
          <p:spPr>
            <a:xfrm>
              <a:off x="8212959" y="856121"/>
              <a:ext cx="125473" cy="125473"/>
            </a:xfrm>
            <a:prstGeom prst="chord">
              <a:avLst>
                <a:gd name="adj1" fmla="val 19758265"/>
                <a:gd name="adj2" fmla="val 10716373"/>
              </a:avLst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6" name="弦 545"/>
            <p:cNvSpPr/>
            <p:nvPr/>
          </p:nvSpPr>
          <p:spPr>
            <a:xfrm>
              <a:off x="8207183" y="879853"/>
              <a:ext cx="73531" cy="73531"/>
            </a:xfrm>
            <a:prstGeom prst="chord">
              <a:avLst>
                <a:gd name="adj1" fmla="val 19758265"/>
                <a:gd name="adj2" fmla="val 10716373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7" name="稲妻 546"/>
            <p:cNvSpPr/>
            <p:nvPr/>
          </p:nvSpPr>
          <p:spPr>
            <a:xfrm rot="5400000">
              <a:off x="8079188" y="1770918"/>
              <a:ext cx="366518" cy="610668"/>
            </a:xfrm>
            <a:prstGeom prst="lightningBol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8" name="稲妻 547"/>
            <p:cNvSpPr/>
            <p:nvPr/>
          </p:nvSpPr>
          <p:spPr>
            <a:xfrm rot="5400000">
              <a:off x="9507722" y="1702426"/>
              <a:ext cx="366518" cy="610668"/>
            </a:xfrm>
            <a:prstGeom prst="lightningBol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9" name="稲妻 548"/>
            <p:cNvSpPr/>
            <p:nvPr/>
          </p:nvSpPr>
          <p:spPr>
            <a:xfrm flipH="1">
              <a:off x="8080058" y="1730014"/>
              <a:ext cx="195637" cy="325957"/>
            </a:xfrm>
            <a:prstGeom prst="lightningBol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0" name="稲妻 549"/>
            <p:cNvSpPr/>
            <p:nvPr/>
          </p:nvSpPr>
          <p:spPr>
            <a:xfrm rot="3185331" flipH="1">
              <a:off x="9393190" y="2083360"/>
              <a:ext cx="195637" cy="325957"/>
            </a:xfrm>
            <a:prstGeom prst="lightningBol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53" name="グループ化 552"/>
          <p:cNvGrpSpPr/>
          <p:nvPr/>
        </p:nvGrpSpPr>
        <p:grpSpPr>
          <a:xfrm>
            <a:off x="4266633" y="5389840"/>
            <a:ext cx="1381400" cy="931820"/>
            <a:chOff x="3648075" y="4456995"/>
            <a:chExt cx="2497928" cy="1684972"/>
          </a:xfrm>
        </p:grpSpPr>
        <p:sp>
          <p:nvSpPr>
            <p:cNvPr id="554" name="角丸四角形 553"/>
            <p:cNvSpPr/>
            <p:nvPr/>
          </p:nvSpPr>
          <p:spPr>
            <a:xfrm rot="2700000">
              <a:off x="4502960" y="5022858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5" name="角丸四角形 554"/>
            <p:cNvSpPr/>
            <p:nvPr/>
          </p:nvSpPr>
          <p:spPr>
            <a:xfrm rot="1667075">
              <a:off x="4546680" y="5135645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56" name="グループ化 555"/>
            <p:cNvGrpSpPr/>
            <p:nvPr/>
          </p:nvGrpSpPr>
          <p:grpSpPr>
            <a:xfrm>
              <a:off x="4352574" y="4965025"/>
              <a:ext cx="239580" cy="334052"/>
              <a:chOff x="1380774" y="1113820"/>
              <a:chExt cx="239580" cy="334052"/>
            </a:xfrm>
          </p:grpSpPr>
          <p:sp>
            <p:nvSpPr>
              <p:cNvPr id="580" name="角丸四角形 579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1" name="角丸四角形 580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57" name="円/楕円 556"/>
            <p:cNvSpPr/>
            <p:nvPr/>
          </p:nvSpPr>
          <p:spPr>
            <a:xfrm>
              <a:off x="4792814" y="4565662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8" name="角丸四角形 557"/>
            <p:cNvSpPr/>
            <p:nvPr/>
          </p:nvSpPr>
          <p:spPr>
            <a:xfrm rot="900000">
              <a:off x="4792946" y="4942703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9" name="角丸四角形 558"/>
            <p:cNvSpPr/>
            <p:nvPr/>
          </p:nvSpPr>
          <p:spPr>
            <a:xfrm>
              <a:off x="5174540" y="4719663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0" name="角丸四角形 559"/>
            <p:cNvSpPr/>
            <p:nvPr/>
          </p:nvSpPr>
          <p:spPr>
            <a:xfrm rot="325329">
              <a:off x="5142440" y="4956838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1" name="角丸四角形 560"/>
            <p:cNvSpPr/>
            <p:nvPr/>
          </p:nvSpPr>
          <p:spPr>
            <a:xfrm>
              <a:off x="5962651" y="5397110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2" name="角丸四角形 561"/>
            <p:cNvSpPr/>
            <p:nvPr/>
          </p:nvSpPr>
          <p:spPr>
            <a:xfrm>
              <a:off x="5962651" y="5520935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3" name="フリーフォーム 562"/>
            <p:cNvSpPr/>
            <p:nvPr/>
          </p:nvSpPr>
          <p:spPr>
            <a:xfrm>
              <a:off x="3731414" y="5272093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4" name="フリーフォーム 563"/>
            <p:cNvSpPr/>
            <p:nvPr/>
          </p:nvSpPr>
          <p:spPr>
            <a:xfrm>
              <a:off x="3776659" y="4456995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5" name="角丸四角形 564"/>
            <p:cNvSpPr/>
            <p:nvPr/>
          </p:nvSpPr>
          <p:spPr>
            <a:xfrm>
              <a:off x="3648075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3910013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5291138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8" name="円/楕円 567"/>
            <p:cNvSpPr/>
            <p:nvPr/>
          </p:nvSpPr>
          <p:spPr>
            <a:xfrm>
              <a:off x="4076701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5457826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0" name="角丸四角形 569"/>
            <p:cNvSpPr/>
            <p:nvPr/>
          </p:nvSpPr>
          <p:spPr>
            <a:xfrm>
              <a:off x="4895850" y="5351393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1" name="角丸四角形 570"/>
            <p:cNvSpPr/>
            <p:nvPr/>
          </p:nvSpPr>
          <p:spPr>
            <a:xfrm>
              <a:off x="3976689" y="5329961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2" name="角丸四角形 571"/>
            <p:cNvSpPr/>
            <p:nvPr/>
          </p:nvSpPr>
          <p:spPr>
            <a:xfrm>
              <a:off x="5962650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3" name="角丸四角形 572"/>
            <p:cNvSpPr/>
            <p:nvPr/>
          </p:nvSpPr>
          <p:spPr>
            <a:xfrm>
              <a:off x="4307567" y="5092980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4" name="円/楕円 573"/>
            <p:cNvSpPr/>
            <p:nvPr/>
          </p:nvSpPr>
          <p:spPr>
            <a:xfrm>
              <a:off x="4804451" y="4698796"/>
              <a:ext cx="108464" cy="7075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5" name="円/楕円 574"/>
            <p:cNvSpPr/>
            <p:nvPr/>
          </p:nvSpPr>
          <p:spPr>
            <a:xfrm>
              <a:off x="4810617" y="4710227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6" name="角丸四角形 575"/>
            <p:cNvSpPr/>
            <p:nvPr/>
          </p:nvSpPr>
          <p:spPr>
            <a:xfrm rot="2252596">
              <a:off x="4939958" y="4660567"/>
              <a:ext cx="116630" cy="236222"/>
            </a:xfrm>
            <a:prstGeom prst="roundRect">
              <a:avLst>
                <a:gd name="adj" fmla="val 8025"/>
              </a:avLst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7" name="角丸四角形 576"/>
            <p:cNvSpPr/>
            <p:nvPr/>
          </p:nvSpPr>
          <p:spPr>
            <a:xfrm rot="2480032">
              <a:off x="4907071" y="4771288"/>
              <a:ext cx="168819" cy="144759"/>
            </a:xfrm>
            <a:prstGeom prst="roundRect">
              <a:avLst>
                <a:gd name="adj" fmla="val 4086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8" name="角丸四角形 577"/>
            <p:cNvSpPr/>
            <p:nvPr/>
          </p:nvSpPr>
          <p:spPr>
            <a:xfrm rot="989867">
              <a:off x="4695987" y="5006664"/>
              <a:ext cx="313223" cy="8172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9" name="角丸四角形 578"/>
            <p:cNvSpPr/>
            <p:nvPr/>
          </p:nvSpPr>
          <p:spPr>
            <a:xfrm rot="19657829">
              <a:off x="4686352" y="4907263"/>
              <a:ext cx="313223" cy="8172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82" name="グループ化 581"/>
          <p:cNvGrpSpPr/>
          <p:nvPr/>
        </p:nvGrpSpPr>
        <p:grpSpPr>
          <a:xfrm>
            <a:off x="7925964" y="1511054"/>
            <a:ext cx="1827288" cy="931820"/>
            <a:chOff x="6496504" y="2512081"/>
            <a:chExt cx="3304209" cy="1684972"/>
          </a:xfrm>
        </p:grpSpPr>
        <p:sp>
          <p:nvSpPr>
            <p:cNvPr id="583" name="角丸四角形 582"/>
            <p:cNvSpPr/>
            <p:nvPr/>
          </p:nvSpPr>
          <p:spPr>
            <a:xfrm rot="2700000">
              <a:off x="7351389" y="3077944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4" name="角丸四角形 583"/>
            <p:cNvSpPr/>
            <p:nvPr/>
          </p:nvSpPr>
          <p:spPr>
            <a:xfrm rot="1667075">
              <a:off x="7395109" y="3190731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85" name="グループ化 584"/>
            <p:cNvGrpSpPr/>
            <p:nvPr/>
          </p:nvGrpSpPr>
          <p:grpSpPr>
            <a:xfrm>
              <a:off x="7201003" y="3020111"/>
              <a:ext cx="239580" cy="334052"/>
              <a:chOff x="1380774" y="1113820"/>
              <a:chExt cx="239580" cy="334052"/>
            </a:xfrm>
          </p:grpSpPr>
          <p:sp>
            <p:nvSpPr>
              <p:cNvPr id="605" name="角丸四角形 604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6" name="角丸四角形 605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86" name="円/楕円 585"/>
            <p:cNvSpPr/>
            <p:nvPr/>
          </p:nvSpPr>
          <p:spPr>
            <a:xfrm>
              <a:off x="7588401" y="2620568"/>
              <a:ext cx="380569" cy="380569"/>
            </a:xfrm>
            <a:prstGeom prst="ellipse">
              <a:avLst/>
            </a:prstGeom>
            <a:solidFill>
              <a:srgbClr val="FF3399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7" name="角丸四角形 586"/>
            <p:cNvSpPr/>
            <p:nvPr/>
          </p:nvSpPr>
          <p:spPr>
            <a:xfrm rot="900000">
              <a:off x="7641375" y="2997789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8" name="角丸四角形 587"/>
            <p:cNvSpPr/>
            <p:nvPr/>
          </p:nvSpPr>
          <p:spPr>
            <a:xfrm>
              <a:off x="8022969" y="2774749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9" name="角丸四角形 588"/>
            <p:cNvSpPr/>
            <p:nvPr/>
          </p:nvSpPr>
          <p:spPr>
            <a:xfrm rot="325329">
              <a:off x="7990869" y="3011924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0" name="角丸四角形 589"/>
            <p:cNvSpPr/>
            <p:nvPr/>
          </p:nvSpPr>
          <p:spPr>
            <a:xfrm>
              <a:off x="8811080" y="3452196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1" name="角丸四角形 590"/>
            <p:cNvSpPr/>
            <p:nvPr/>
          </p:nvSpPr>
          <p:spPr>
            <a:xfrm>
              <a:off x="8811080" y="3576021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2" name="フリーフォーム 591"/>
            <p:cNvSpPr/>
            <p:nvPr/>
          </p:nvSpPr>
          <p:spPr>
            <a:xfrm>
              <a:off x="6579843" y="3327179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3" name="フリーフォーム 592"/>
            <p:cNvSpPr/>
            <p:nvPr/>
          </p:nvSpPr>
          <p:spPr>
            <a:xfrm>
              <a:off x="6625088" y="2512081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4" name="角丸四角形 593"/>
            <p:cNvSpPr/>
            <p:nvPr/>
          </p:nvSpPr>
          <p:spPr>
            <a:xfrm>
              <a:off x="6496504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5" name="円/楕円 594"/>
            <p:cNvSpPr/>
            <p:nvPr/>
          </p:nvSpPr>
          <p:spPr>
            <a:xfrm>
              <a:off x="6758442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8139567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6925130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8" name="円/楕円 597"/>
            <p:cNvSpPr/>
            <p:nvPr/>
          </p:nvSpPr>
          <p:spPr>
            <a:xfrm>
              <a:off x="8306255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9" name="角丸四角形 598"/>
            <p:cNvSpPr/>
            <p:nvPr/>
          </p:nvSpPr>
          <p:spPr>
            <a:xfrm>
              <a:off x="7744279" y="3406479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0" name="角丸四角形 599"/>
            <p:cNvSpPr/>
            <p:nvPr/>
          </p:nvSpPr>
          <p:spPr>
            <a:xfrm>
              <a:off x="6825118" y="3385047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1" name="角丸四角形 600"/>
            <p:cNvSpPr/>
            <p:nvPr/>
          </p:nvSpPr>
          <p:spPr>
            <a:xfrm>
              <a:off x="8811079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2" name="角丸四角形 601"/>
            <p:cNvSpPr/>
            <p:nvPr/>
          </p:nvSpPr>
          <p:spPr>
            <a:xfrm>
              <a:off x="7155996" y="3148066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3" name="アーチ 602"/>
            <p:cNvSpPr/>
            <p:nvPr/>
          </p:nvSpPr>
          <p:spPr>
            <a:xfrm>
              <a:off x="7610021" y="2726983"/>
              <a:ext cx="121443" cy="121443"/>
            </a:xfrm>
            <a:prstGeom prst="blockArc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4" name="フリーフォーム 603"/>
            <p:cNvSpPr/>
            <p:nvPr/>
          </p:nvSpPr>
          <p:spPr>
            <a:xfrm rot="17100000" flipV="1">
              <a:off x="9122443" y="2663668"/>
              <a:ext cx="344416" cy="1012125"/>
            </a:xfrm>
            <a:custGeom>
              <a:avLst/>
              <a:gdLst>
                <a:gd name="connsiteX0" fmla="*/ 53578 w 160734"/>
                <a:gd name="connsiteY0" fmla="*/ 0 h 476939"/>
                <a:gd name="connsiteX1" fmla="*/ 121443 w 160734"/>
                <a:gd name="connsiteY1" fmla="*/ 123328 h 476939"/>
                <a:gd name="connsiteX2" fmla="*/ 53578 w 160734"/>
                <a:gd name="connsiteY2" fmla="*/ 246656 h 476939"/>
                <a:gd name="connsiteX3" fmla="*/ 58228 w 160734"/>
                <a:gd name="connsiteY3" fmla="*/ 245576 h 476939"/>
                <a:gd name="connsiteX4" fmla="*/ 31385 w 160734"/>
                <a:gd name="connsiteY4" fmla="*/ 266405 h 476939"/>
                <a:gd name="connsiteX5" fmla="*/ 0 w 160734"/>
                <a:gd name="connsiteY5" fmla="*/ 353611 h 476939"/>
                <a:gd name="connsiteX6" fmla="*/ 107156 w 160734"/>
                <a:gd name="connsiteY6" fmla="*/ 476939 h 476939"/>
                <a:gd name="connsiteX7" fmla="*/ 39291 w 160734"/>
                <a:gd name="connsiteY7" fmla="*/ 353611 h 476939"/>
                <a:gd name="connsiteX8" fmla="*/ 107156 w 160734"/>
                <a:gd name="connsiteY8" fmla="*/ 230283 h 476939"/>
                <a:gd name="connsiteX9" fmla="*/ 102506 w 160734"/>
                <a:gd name="connsiteY9" fmla="*/ 231364 h 476939"/>
                <a:gd name="connsiteX10" fmla="*/ 129349 w 160734"/>
                <a:gd name="connsiteY10" fmla="*/ 210534 h 476939"/>
                <a:gd name="connsiteX11" fmla="*/ 160734 w 160734"/>
                <a:gd name="connsiteY11" fmla="*/ 123328 h 476939"/>
                <a:gd name="connsiteX12" fmla="*/ 53578 w 160734"/>
                <a:gd name="connsiteY12" fmla="*/ 0 h 476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734" h="476939">
                  <a:moveTo>
                    <a:pt x="53578" y="0"/>
                  </a:moveTo>
                  <a:cubicBezTo>
                    <a:pt x="95016" y="22549"/>
                    <a:pt x="121443" y="70574"/>
                    <a:pt x="121443" y="123328"/>
                  </a:cubicBezTo>
                  <a:cubicBezTo>
                    <a:pt x="121443" y="176081"/>
                    <a:pt x="95016" y="224107"/>
                    <a:pt x="53578" y="246656"/>
                  </a:cubicBezTo>
                  <a:lnTo>
                    <a:pt x="58228" y="245576"/>
                  </a:lnTo>
                  <a:lnTo>
                    <a:pt x="31385" y="266405"/>
                  </a:lnTo>
                  <a:cubicBezTo>
                    <a:pt x="11994" y="288723"/>
                    <a:pt x="0" y="319555"/>
                    <a:pt x="0" y="353611"/>
                  </a:cubicBezTo>
                  <a:cubicBezTo>
                    <a:pt x="0" y="421723"/>
                    <a:pt x="47975" y="476939"/>
                    <a:pt x="107156" y="476939"/>
                  </a:cubicBezTo>
                  <a:cubicBezTo>
                    <a:pt x="65718" y="454390"/>
                    <a:pt x="39291" y="406364"/>
                    <a:pt x="39291" y="353611"/>
                  </a:cubicBezTo>
                  <a:cubicBezTo>
                    <a:pt x="39291" y="300857"/>
                    <a:pt x="65718" y="252832"/>
                    <a:pt x="107156" y="230283"/>
                  </a:cubicBezTo>
                  <a:lnTo>
                    <a:pt x="102506" y="231364"/>
                  </a:lnTo>
                  <a:lnTo>
                    <a:pt x="129349" y="210534"/>
                  </a:lnTo>
                  <a:cubicBezTo>
                    <a:pt x="148740" y="188216"/>
                    <a:pt x="160734" y="157384"/>
                    <a:pt x="160734" y="123328"/>
                  </a:cubicBezTo>
                  <a:cubicBezTo>
                    <a:pt x="160734" y="55216"/>
                    <a:pt x="112759" y="0"/>
                    <a:pt x="53578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07" name="グループ化 606"/>
          <p:cNvGrpSpPr/>
          <p:nvPr/>
        </p:nvGrpSpPr>
        <p:grpSpPr>
          <a:xfrm>
            <a:off x="2312986" y="3108582"/>
            <a:ext cx="1581608" cy="1281584"/>
            <a:chOff x="-2302300" y="1879616"/>
            <a:chExt cx="2859956" cy="2317437"/>
          </a:xfrm>
        </p:grpSpPr>
        <p:sp>
          <p:nvSpPr>
            <p:cNvPr id="608" name="角丸四角形 607"/>
            <p:cNvSpPr/>
            <p:nvPr/>
          </p:nvSpPr>
          <p:spPr>
            <a:xfrm rot="2700000">
              <a:off x="-1440640" y="3077944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9" name="角丸四角形 608"/>
            <p:cNvSpPr/>
            <p:nvPr/>
          </p:nvSpPr>
          <p:spPr>
            <a:xfrm rot="1667075">
              <a:off x="-1396920" y="3190731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10" name="グループ化 609"/>
            <p:cNvGrpSpPr/>
            <p:nvPr/>
          </p:nvGrpSpPr>
          <p:grpSpPr>
            <a:xfrm>
              <a:off x="-1591026" y="3020111"/>
              <a:ext cx="239580" cy="334052"/>
              <a:chOff x="1380774" y="1113820"/>
              <a:chExt cx="239580" cy="334052"/>
            </a:xfrm>
          </p:grpSpPr>
          <p:sp>
            <p:nvSpPr>
              <p:cNvPr id="636" name="角丸四角形 635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角丸四角形 636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11" name="円/楕円 610"/>
            <p:cNvSpPr/>
            <p:nvPr/>
          </p:nvSpPr>
          <p:spPr>
            <a:xfrm>
              <a:off x="-1150786" y="2620748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2" name="角丸四角形 611"/>
            <p:cNvSpPr/>
            <p:nvPr/>
          </p:nvSpPr>
          <p:spPr>
            <a:xfrm rot="900000">
              <a:off x="-1150654" y="2997789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3" name="角丸四角形 612"/>
            <p:cNvSpPr/>
            <p:nvPr/>
          </p:nvSpPr>
          <p:spPr>
            <a:xfrm>
              <a:off x="-769060" y="2774749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4" name="角丸四角形 613"/>
            <p:cNvSpPr/>
            <p:nvPr/>
          </p:nvSpPr>
          <p:spPr>
            <a:xfrm rot="325329">
              <a:off x="-801160" y="3011924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5" name="角丸四角形 614"/>
            <p:cNvSpPr/>
            <p:nvPr/>
          </p:nvSpPr>
          <p:spPr>
            <a:xfrm>
              <a:off x="19051" y="3452196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6" name="角丸四角形 615"/>
            <p:cNvSpPr/>
            <p:nvPr/>
          </p:nvSpPr>
          <p:spPr>
            <a:xfrm>
              <a:off x="19051" y="3576021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7" name="フリーフォーム 616"/>
            <p:cNvSpPr/>
            <p:nvPr/>
          </p:nvSpPr>
          <p:spPr>
            <a:xfrm>
              <a:off x="-2212186" y="3327179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8" name="フリーフォーム 617"/>
            <p:cNvSpPr/>
            <p:nvPr/>
          </p:nvSpPr>
          <p:spPr>
            <a:xfrm>
              <a:off x="-2166941" y="2512081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9" name="角丸四角形 618"/>
            <p:cNvSpPr/>
            <p:nvPr/>
          </p:nvSpPr>
          <p:spPr>
            <a:xfrm>
              <a:off x="-2295525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0" name="円/楕円 619"/>
            <p:cNvSpPr/>
            <p:nvPr/>
          </p:nvSpPr>
          <p:spPr>
            <a:xfrm>
              <a:off x="-2033587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1" name="円/楕円 620"/>
            <p:cNvSpPr/>
            <p:nvPr/>
          </p:nvSpPr>
          <p:spPr>
            <a:xfrm>
              <a:off x="-652462" y="35684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-1866899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3" name="円/楕円 622"/>
            <p:cNvSpPr/>
            <p:nvPr/>
          </p:nvSpPr>
          <p:spPr>
            <a:xfrm>
              <a:off x="-485774" y="37350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4" name="角丸四角形 623"/>
            <p:cNvSpPr/>
            <p:nvPr/>
          </p:nvSpPr>
          <p:spPr>
            <a:xfrm>
              <a:off x="-1047750" y="3406479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5" name="角丸四角形 624"/>
            <p:cNvSpPr/>
            <p:nvPr/>
          </p:nvSpPr>
          <p:spPr>
            <a:xfrm>
              <a:off x="-1966911" y="3385047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6" name="角丸四角形 625"/>
            <p:cNvSpPr/>
            <p:nvPr/>
          </p:nvSpPr>
          <p:spPr>
            <a:xfrm>
              <a:off x="19050" y="37017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7" name="角丸四角形 626"/>
            <p:cNvSpPr/>
            <p:nvPr/>
          </p:nvSpPr>
          <p:spPr>
            <a:xfrm>
              <a:off x="-1636033" y="3148066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8" name="円/楕円 627"/>
            <p:cNvSpPr/>
            <p:nvPr/>
          </p:nvSpPr>
          <p:spPr>
            <a:xfrm>
              <a:off x="-1127639" y="2753882"/>
              <a:ext cx="146763" cy="7075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-1044575" y="2765313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0" name="角丸四角形 629"/>
            <p:cNvSpPr/>
            <p:nvPr/>
          </p:nvSpPr>
          <p:spPr>
            <a:xfrm>
              <a:off x="-2302300" y="1879616"/>
              <a:ext cx="1006030" cy="3902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1" name="正方形/長方形 630"/>
            <p:cNvSpPr/>
            <p:nvPr/>
          </p:nvSpPr>
          <p:spPr>
            <a:xfrm>
              <a:off x="-442874" y="3169731"/>
              <a:ext cx="884726" cy="45719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2" name="正方形/長方形 631"/>
            <p:cNvSpPr/>
            <p:nvPr/>
          </p:nvSpPr>
          <p:spPr>
            <a:xfrm>
              <a:off x="-327070" y="3303466"/>
              <a:ext cx="884726" cy="45719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-2243258" y="1938704"/>
              <a:ext cx="276347" cy="276347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4" name="円/楕円 633"/>
            <p:cNvSpPr/>
            <p:nvPr/>
          </p:nvSpPr>
          <p:spPr>
            <a:xfrm>
              <a:off x="-1938397" y="1938704"/>
              <a:ext cx="276347" cy="276347"/>
            </a:xfrm>
            <a:prstGeom prst="ellipse">
              <a:avLst/>
            </a:prstGeom>
            <a:solidFill>
              <a:srgbClr val="FFFF00">
                <a:alpha val="3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5" name="円/楕円 634"/>
            <p:cNvSpPr/>
            <p:nvPr/>
          </p:nvSpPr>
          <p:spPr>
            <a:xfrm>
              <a:off x="-1624072" y="1938704"/>
              <a:ext cx="276347" cy="276347"/>
            </a:xfrm>
            <a:prstGeom prst="ellipse">
              <a:avLst/>
            </a:prstGeom>
            <a:solidFill>
              <a:srgbClr val="00B050">
                <a:alpha val="3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38" name="グループ化 637"/>
          <p:cNvGrpSpPr/>
          <p:nvPr/>
        </p:nvGrpSpPr>
        <p:grpSpPr>
          <a:xfrm>
            <a:off x="469257" y="3415692"/>
            <a:ext cx="1445598" cy="985890"/>
            <a:chOff x="-2221569" y="4410352"/>
            <a:chExt cx="2614016" cy="1782744"/>
          </a:xfrm>
        </p:grpSpPr>
        <p:sp>
          <p:nvSpPr>
            <p:cNvPr id="639" name="角丸四角形 638"/>
            <p:cNvSpPr/>
            <p:nvPr/>
          </p:nvSpPr>
          <p:spPr>
            <a:xfrm rot="2700000">
              <a:off x="-1350197" y="5022858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0" name="角丸四角形 639"/>
            <p:cNvSpPr/>
            <p:nvPr/>
          </p:nvSpPr>
          <p:spPr>
            <a:xfrm rot="1667075">
              <a:off x="-1306477" y="5135645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1" name="グループ化 640"/>
            <p:cNvGrpSpPr/>
            <p:nvPr/>
          </p:nvGrpSpPr>
          <p:grpSpPr>
            <a:xfrm>
              <a:off x="-1500583" y="4965025"/>
              <a:ext cx="239580" cy="334052"/>
              <a:chOff x="1380774" y="1113820"/>
              <a:chExt cx="239580" cy="334052"/>
            </a:xfrm>
          </p:grpSpPr>
          <p:sp>
            <p:nvSpPr>
              <p:cNvPr id="663" name="角丸四角形 662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角丸四角形 663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42" name="円/楕円 641"/>
            <p:cNvSpPr/>
            <p:nvPr/>
          </p:nvSpPr>
          <p:spPr>
            <a:xfrm>
              <a:off x="-1113186" y="4565482"/>
              <a:ext cx="380570" cy="38057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3" name="角丸四角形 642"/>
            <p:cNvSpPr/>
            <p:nvPr/>
          </p:nvSpPr>
          <p:spPr>
            <a:xfrm rot="900000">
              <a:off x="-1060211" y="4942703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4" name="角丸四角形 643"/>
            <p:cNvSpPr/>
            <p:nvPr/>
          </p:nvSpPr>
          <p:spPr>
            <a:xfrm>
              <a:off x="-678617" y="4719663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5" name="角丸四角形 644"/>
            <p:cNvSpPr/>
            <p:nvPr/>
          </p:nvSpPr>
          <p:spPr>
            <a:xfrm rot="325329">
              <a:off x="-710717" y="4956838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6" name="角丸四角形 645"/>
            <p:cNvSpPr/>
            <p:nvPr/>
          </p:nvSpPr>
          <p:spPr>
            <a:xfrm>
              <a:off x="109494" y="5397110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7" name="角丸四角形 646"/>
            <p:cNvSpPr/>
            <p:nvPr/>
          </p:nvSpPr>
          <p:spPr>
            <a:xfrm>
              <a:off x="109494" y="5520935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8" name="フリーフォーム 647"/>
            <p:cNvSpPr/>
            <p:nvPr/>
          </p:nvSpPr>
          <p:spPr>
            <a:xfrm>
              <a:off x="-2121743" y="5272093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9" name="フリーフォーム 648"/>
            <p:cNvSpPr/>
            <p:nvPr/>
          </p:nvSpPr>
          <p:spPr>
            <a:xfrm>
              <a:off x="-2076498" y="4456995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0" name="角丸四角形 649"/>
            <p:cNvSpPr/>
            <p:nvPr/>
          </p:nvSpPr>
          <p:spPr>
            <a:xfrm>
              <a:off x="-2205082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1" name="円/楕円 650"/>
            <p:cNvSpPr/>
            <p:nvPr/>
          </p:nvSpPr>
          <p:spPr>
            <a:xfrm>
              <a:off x="-1943144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2" name="円/楕円 651"/>
            <p:cNvSpPr/>
            <p:nvPr/>
          </p:nvSpPr>
          <p:spPr>
            <a:xfrm>
              <a:off x="-562019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-1776456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4" name="円/楕円 653"/>
            <p:cNvSpPr/>
            <p:nvPr/>
          </p:nvSpPr>
          <p:spPr>
            <a:xfrm>
              <a:off x="-395331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5" name="角丸四角形 654"/>
            <p:cNvSpPr/>
            <p:nvPr/>
          </p:nvSpPr>
          <p:spPr>
            <a:xfrm>
              <a:off x="-957307" y="5351393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6" name="角丸四角形 655"/>
            <p:cNvSpPr/>
            <p:nvPr/>
          </p:nvSpPr>
          <p:spPr>
            <a:xfrm>
              <a:off x="-1876468" y="5329961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7" name="角丸四角形 656"/>
            <p:cNvSpPr/>
            <p:nvPr/>
          </p:nvSpPr>
          <p:spPr>
            <a:xfrm>
              <a:off x="109493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8" name="角丸四角形 657"/>
            <p:cNvSpPr/>
            <p:nvPr/>
          </p:nvSpPr>
          <p:spPr>
            <a:xfrm>
              <a:off x="-1545590" y="5092980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9" name="アーチ 658"/>
            <p:cNvSpPr/>
            <p:nvPr/>
          </p:nvSpPr>
          <p:spPr>
            <a:xfrm>
              <a:off x="-1091565" y="4671897"/>
              <a:ext cx="121443" cy="121443"/>
            </a:xfrm>
            <a:prstGeom prst="blockArc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0" name="テキスト ボックス 659"/>
            <p:cNvSpPr txBox="1"/>
            <p:nvPr/>
          </p:nvSpPr>
          <p:spPr>
            <a:xfrm rot="20514986">
              <a:off x="-360363" y="4410352"/>
              <a:ext cx="752810" cy="81737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♪</a:t>
              </a:r>
            </a:p>
          </p:txBody>
        </p:sp>
        <p:sp>
          <p:nvSpPr>
            <p:cNvPr id="661" name="テキスト ボックス 660"/>
            <p:cNvSpPr txBox="1"/>
            <p:nvPr/>
          </p:nvSpPr>
          <p:spPr>
            <a:xfrm rot="2267810">
              <a:off x="-2221569" y="4567782"/>
              <a:ext cx="456623" cy="49578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♪</a:t>
              </a:r>
            </a:p>
          </p:txBody>
        </p:sp>
        <p:sp>
          <p:nvSpPr>
            <p:cNvPr id="662" name="テキスト ボックス 661"/>
            <p:cNvSpPr txBox="1"/>
            <p:nvPr/>
          </p:nvSpPr>
          <p:spPr>
            <a:xfrm rot="19516417">
              <a:off x="-1187840" y="5460627"/>
              <a:ext cx="674610" cy="73246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♪</a:t>
              </a:r>
            </a:p>
          </p:txBody>
        </p:sp>
      </p:grpSp>
      <p:grpSp>
        <p:nvGrpSpPr>
          <p:cNvPr id="665" name="グループ化 664"/>
          <p:cNvGrpSpPr/>
          <p:nvPr/>
        </p:nvGrpSpPr>
        <p:grpSpPr>
          <a:xfrm>
            <a:off x="4151094" y="1479465"/>
            <a:ext cx="1895692" cy="931820"/>
            <a:chOff x="3713943" y="605790"/>
            <a:chExt cx="3427902" cy="1684972"/>
          </a:xfrm>
        </p:grpSpPr>
        <p:sp>
          <p:nvSpPr>
            <p:cNvPr id="666" name="正方形/長方形 665"/>
            <p:cNvSpPr/>
            <p:nvPr/>
          </p:nvSpPr>
          <p:spPr>
            <a:xfrm>
              <a:off x="6257119" y="1585273"/>
              <a:ext cx="884726" cy="45719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67" name="グループ化 666"/>
            <p:cNvGrpSpPr/>
            <p:nvPr/>
          </p:nvGrpSpPr>
          <p:grpSpPr>
            <a:xfrm>
              <a:off x="3713943" y="605790"/>
              <a:ext cx="3149217" cy="1684972"/>
              <a:chOff x="3713943" y="605790"/>
              <a:chExt cx="3149217" cy="1684972"/>
            </a:xfrm>
          </p:grpSpPr>
          <p:sp>
            <p:nvSpPr>
              <p:cNvPr id="669" name="角丸四角形 668"/>
              <p:cNvSpPr/>
              <p:nvPr/>
            </p:nvSpPr>
            <p:spPr>
              <a:xfrm rot="2700000">
                <a:off x="4568828" y="1171653"/>
                <a:ext cx="104808" cy="116296"/>
              </a:xfrm>
              <a:prstGeom prst="roundRect">
                <a:avLst>
                  <a:gd name="adj" fmla="val 34286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0" name="角丸四角形 669"/>
              <p:cNvSpPr/>
              <p:nvPr/>
            </p:nvSpPr>
            <p:spPr>
              <a:xfrm rot="1667075">
                <a:off x="4612548" y="1284440"/>
                <a:ext cx="296793" cy="6642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71" name="グループ化 670"/>
              <p:cNvGrpSpPr/>
              <p:nvPr/>
            </p:nvGrpSpPr>
            <p:grpSpPr>
              <a:xfrm>
                <a:off x="4418442" y="1113820"/>
                <a:ext cx="239580" cy="334052"/>
                <a:chOff x="1380774" y="1113820"/>
                <a:chExt cx="239580" cy="334052"/>
              </a:xfrm>
            </p:grpSpPr>
            <p:sp>
              <p:nvSpPr>
                <p:cNvPr id="694" name="角丸四角形 693"/>
                <p:cNvSpPr/>
                <p:nvPr/>
              </p:nvSpPr>
              <p:spPr>
                <a:xfrm rot="19800000">
                  <a:off x="1380774" y="1319923"/>
                  <a:ext cx="233235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5" name="角丸四角形 694"/>
                <p:cNvSpPr/>
                <p:nvPr/>
              </p:nvSpPr>
              <p:spPr>
                <a:xfrm rot="19800000">
                  <a:off x="1574635" y="1113820"/>
                  <a:ext cx="45719" cy="33405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2" name="円/楕円 671"/>
              <p:cNvSpPr/>
              <p:nvPr/>
            </p:nvSpPr>
            <p:spPr>
              <a:xfrm>
                <a:off x="4732326" y="747478"/>
                <a:ext cx="380569" cy="38056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3" name="角丸四角形 672"/>
              <p:cNvSpPr/>
              <p:nvPr/>
            </p:nvSpPr>
            <p:spPr>
              <a:xfrm rot="21354204">
                <a:off x="4858814" y="1091498"/>
                <a:ext cx="288742" cy="5667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4" name="角丸四角形 673"/>
              <p:cNvSpPr/>
              <p:nvPr/>
            </p:nvSpPr>
            <p:spPr>
              <a:xfrm>
                <a:off x="5240408" y="868458"/>
                <a:ext cx="103648" cy="226918"/>
              </a:xfrm>
              <a:prstGeom prst="round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角丸四角形 674"/>
              <p:cNvSpPr/>
              <p:nvPr/>
            </p:nvSpPr>
            <p:spPr>
              <a:xfrm rot="325329">
                <a:off x="5208308" y="1105633"/>
                <a:ext cx="159285" cy="427067"/>
              </a:xfrm>
              <a:prstGeom prst="roundRect">
                <a:avLst>
                  <a:gd name="adj" fmla="val 4091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6" name="角丸四角形 675"/>
              <p:cNvSpPr/>
              <p:nvPr/>
            </p:nvSpPr>
            <p:spPr>
              <a:xfrm>
                <a:off x="6028519" y="1545905"/>
                <a:ext cx="114298" cy="238126"/>
              </a:xfrm>
              <a:prstGeom prst="roundRect">
                <a:avLst/>
              </a:prstGeom>
              <a:solidFill>
                <a:srgbClr val="FF9933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角丸四角形 676"/>
              <p:cNvSpPr/>
              <p:nvPr/>
            </p:nvSpPr>
            <p:spPr>
              <a:xfrm>
                <a:off x="6028519" y="1669730"/>
                <a:ext cx="114298" cy="238126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フリーフォーム 677"/>
              <p:cNvSpPr/>
              <p:nvPr/>
            </p:nvSpPr>
            <p:spPr>
              <a:xfrm>
                <a:off x="3797282" y="1420888"/>
                <a:ext cx="149716" cy="592938"/>
              </a:xfrm>
              <a:custGeom>
                <a:avLst/>
                <a:gdLst>
                  <a:gd name="connsiteX0" fmla="*/ 49704 w 149716"/>
                  <a:gd name="connsiteY0" fmla="*/ 0 h 592938"/>
                  <a:gd name="connsiteX1" fmla="*/ 149716 w 149716"/>
                  <a:gd name="connsiteY1" fmla="*/ 0 h 592938"/>
                  <a:gd name="connsiteX2" fmla="*/ 100013 w 149716"/>
                  <a:gd name="connsiteY2" fmla="*/ 346554 h 592938"/>
                  <a:gd name="connsiteX3" fmla="*/ 100012 w 149716"/>
                  <a:gd name="connsiteY3" fmla="*/ 346554 h 592938"/>
                  <a:gd name="connsiteX4" fmla="*/ 100012 w 149716"/>
                  <a:gd name="connsiteY4" fmla="*/ 592938 h 592938"/>
                  <a:gd name="connsiteX5" fmla="*/ 0 w 149716"/>
                  <a:gd name="connsiteY5" fmla="*/ 592938 h 592938"/>
                  <a:gd name="connsiteX6" fmla="*/ 0 w 149716"/>
                  <a:gd name="connsiteY6" fmla="*/ 346554 h 592938"/>
                  <a:gd name="connsiteX7" fmla="*/ 1 w 149716"/>
                  <a:gd name="connsiteY7" fmla="*/ 346554 h 592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716" h="592938">
                    <a:moveTo>
                      <a:pt x="49704" y="0"/>
                    </a:moveTo>
                    <a:lnTo>
                      <a:pt x="149716" y="0"/>
                    </a:lnTo>
                    <a:lnTo>
                      <a:pt x="100013" y="346554"/>
                    </a:lnTo>
                    <a:lnTo>
                      <a:pt x="100012" y="346554"/>
                    </a:lnTo>
                    <a:lnTo>
                      <a:pt x="100012" y="592938"/>
                    </a:lnTo>
                    <a:lnTo>
                      <a:pt x="0" y="592938"/>
                    </a:lnTo>
                    <a:lnTo>
                      <a:pt x="0" y="346554"/>
                    </a:lnTo>
                    <a:lnTo>
                      <a:pt x="1" y="346554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フリーフォーム 678"/>
              <p:cNvSpPr/>
              <p:nvPr/>
            </p:nvSpPr>
            <p:spPr>
              <a:xfrm>
                <a:off x="3842527" y="605790"/>
                <a:ext cx="2257426" cy="1461135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close/>
                    <a:moveTo>
                      <a:pt x="763642" y="56198"/>
                    </a:moveTo>
                    <a:lnTo>
                      <a:pt x="614365" y="762000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547690" y="761999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0" name="角丸四角形 679"/>
              <p:cNvSpPr/>
              <p:nvPr/>
            </p:nvSpPr>
            <p:spPr>
              <a:xfrm>
                <a:off x="3713943" y="1795463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円/楕円 680"/>
              <p:cNvSpPr/>
              <p:nvPr/>
            </p:nvSpPr>
            <p:spPr>
              <a:xfrm>
                <a:off x="3975881" y="1662112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円/楕円 681"/>
              <p:cNvSpPr/>
              <p:nvPr/>
            </p:nvSpPr>
            <p:spPr>
              <a:xfrm>
                <a:off x="5357006" y="1662112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円/楕円 682"/>
              <p:cNvSpPr/>
              <p:nvPr/>
            </p:nvSpPr>
            <p:spPr>
              <a:xfrm>
                <a:off x="4142569" y="1828800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円/楕円 683"/>
              <p:cNvSpPr/>
              <p:nvPr/>
            </p:nvSpPr>
            <p:spPr>
              <a:xfrm>
                <a:off x="5523694" y="1828800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角丸四角形 684"/>
              <p:cNvSpPr/>
              <p:nvPr/>
            </p:nvSpPr>
            <p:spPr>
              <a:xfrm>
                <a:off x="4961718" y="1500188"/>
                <a:ext cx="219075" cy="10001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角丸四角形 685"/>
              <p:cNvSpPr/>
              <p:nvPr/>
            </p:nvSpPr>
            <p:spPr>
              <a:xfrm>
                <a:off x="4042557" y="1478756"/>
                <a:ext cx="128588" cy="100012"/>
              </a:xfrm>
              <a:prstGeom prst="roundRect">
                <a:avLst/>
              </a:prstGeom>
              <a:solidFill>
                <a:srgbClr val="FF9933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角丸四角形 686"/>
              <p:cNvSpPr/>
              <p:nvPr/>
            </p:nvSpPr>
            <p:spPr>
              <a:xfrm>
                <a:off x="6028518" y="1795463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8" name="角丸四角形 687"/>
              <p:cNvSpPr/>
              <p:nvPr/>
            </p:nvSpPr>
            <p:spPr>
              <a:xfrm>
                <a:off x="4373435" y="1241775"/>
                <a:ext cx="166686" cy="154781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弦 688"/>
              <p:cNvSpPr/>
              <p:nvPr/>
            </p:nvSpPr>
            <p:spPr>
              <a:xfrm>
                <a:off x="4760365" y="856121"/>
                <a:ext cx="125473" cy="125473"/>
              </a:xfrm>
              <a:prstGeom prst="chord">
                <a:avLst>
                  <a:gd name="adj1" fmla="val 19758265"/>
                  <a:gd name="adj2" fmla="val 10716373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弦 689"/>
              <p:cNvSpPr/>
              <p:nvPr/>
            </p:nvSpPr>
            <p:spPr>
              <a:xfrm>
                <a:off x="4754589" y="879853"/>
                <a:ext cx="73531" cy="73531"/>
              </a:xfrm>
              <a:prstGeom prst="chord">
                <a:avLst>
                  <a:gd name="adj1" fmla="val 19758265"/>
                  <a:gd name="adj2" fmla="val 10716373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正方形/長方形 690"/>
              <p:cNvSpPr/>
              <p:nvPr/>
            </p:nvSpPr>
            <p:spPr>
              <a:xfrm>
                <a:off x="5523694" y="916618"/>
                <a:ext cx="884726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正方形/長方形 691"/>
              <p:cNvSpPr/>
              <p:nvPr/>
            </p:nvSpPr>
            <p:spPr>
              <a:xfrm>
                <a:off x="5978434" y="1027925"/>
                <a:ext cx="884726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正方形/長方形 692"/>
              <p:cNvSpPr/>
              <p:nvPr/>
            </p:nvSpPr>
            <p:spPr>
              <a:xfrm>
                <a:off x="5695144" y="1251898"/>
                <a:ext cx="884726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68" name="正方形/長方形 667"/>
            <p:cNvSpPr/>
            <p:nvPr/>
          </p:nvSpPr>
          <p:spPr>
            <a:xfrm>
              <a:off x="6123769" y="1385248"/>
              <a:ext cx="884726" cy="45719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96" name="グループ化 695"/>
          <p:cNvGrpSpPr/>
          <p:nvPr/>
        </p:nvGrpSpPr>
        <p:grpSpPr>
          <a:xfrm>
            <a:off x="4079818" y="3451055"/>
            <a:ext cx="2026002" cy="931820"/>
            <a:chOff x="676275" y="6387158"/>
            <a:chExt cx="3663536" cy="1684972"/>
          </a:xfrm>
        </p:grpSpPr>
        <p:grpSp>
          <p:nvGrpSpPr>
            <p:cNvPr id="697" name="グループ化 696"/>
            <p:cNvGrpSpPr/>
            <p:nvPr/>
          </p:nvGrpSpPr>
          <p:grpSpPr>
            <a:xfrm>
              <a:off x="1380774" y="6895188"/>
              <a:ext cx="239580" cy="334052"/>
              <a:chOff x="1380774" y="1113820"/>
              <a:chExt cx="239580" cy="334052"/>
            </a:xfrm>
          </p:grpSpPr>
          <p:sp>
            <p:nvSpPr>
              <p:cNvPr id="716" name="角丸四角形 715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7" name="角丸四角形 716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8" name="角丸四角形 697"/>
            <p:cNvSpPr/>
            <p:nvPr/>
          </p:nvSpPr>
          <p:spPr>
            <a:xfrm>
              <a:off x="2202740" y="6649826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9" name="角丸四角形 698"/>
            <p:cNvSpPr/>
            <p:nvPr/>
          </p:nvSpPr>
          <p:spPr>
            <a:xfrm rot="325329">
              <a:off x="2170640" y="6887001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0" name="角丸四角形 699"/>
            <p:cNvSpPr/>
            <p:nvPr/>
          </p:nvSpPr>
          <p:spPr>
            <a:xfrm>
              <a:off x="2990851" y="7327273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1" name="角丸四角形 700"/>
            <p:cNvSpPr/>
            <p:nvPr/>
          </p:nvSpPr>
          <p:spPr>
            <a:xfrm>
              <a:off x="2990851" y="7451098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2" name="フリーフォーム 701"/>
            <p:cNvSpPr/>
            <p:nvPr/>
          </p:nvSpPr>
          <p:spPr>
            <a:xfrm>
              <a:off x="759614" y="7202256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3" name="フリーフォーム 702"/>
            <p:cNvSpPr/>
            <p:nvPr/>
          </p:nvSpPr>
          <p:spPr>
            <a:xfrm>
              <a:off x="804859" y="6387158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4" name="角丸四角形 703"/>
            <p:cNvSpPr/>
            <p:nvPr/>
          </p:nvSpPr>
          <p:spPr>
            <a:xfrm>
              <a:off x="676275" y="757683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5" name="円/楕円 704"/>
            <p:cNvSpPr/>
            <p:nvPr/>
          </p:nvSpPr>
          <p:spPr>
            <a:xfrm>
              <a:off x="938213" y="744348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6" name="円/楕円 705"/>
            <p:cNvSpPr/>
            <p:nvPr/>
          </p:nvSpPr>
          <p:spPr>
            <a:xfrm>
              <a:off x="2319338" y="744348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7" name="円/楕円 706"/>
            <p:cNvSpPr/>
            <p:nvPr/>
          </p:nvSpPr>
          <p:spPr>
            <a:xfrm>
              <a:off x="1104901" y="761016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8" name="円/楕円 707"/>
            <p:cNvSpPr/>
            <p:nvPr/>
          </p:nvSpPr>
          <p:spPr>
            <a:xfrm>
              <a:off x="2486026" y="761016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9" name="角丸四角形 708"/>
            <p:cNvSpPr/>
            <p:nvPr/>
          </p:nvSpPr>
          <p:spPr>
            <a:xfrm>
              <a:off x="1924050" y="7281556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0" name="角丸四角形 709"/>
            <p:cNvSpPr/>
            <p:nvPr/>
          </p:nvSpPr>
          <p:spPr>
            <a:xfrm>
              <a:off x="1004889" y="7260124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1" name="角丸四角形 710"/>
            <p:cNvSpPr/>
            <p:nvPr/>
          </p:nvSpPr>
          <p:spPr>
            <a:xfrm>
              <a:off x="2990850" y="757683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2" name="角丸四角形 711"/>
            <p:cNvSpPr/>
            <p:nvPr/>
          </p:nvSpPr>
          <p:spPr>
            <a:xfrm>
              <a:off x="1335767" y="7023143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3" name="雲 712"/>
            <p:cNvSpPr/>
            <p:nvPr/>
          </p:nvSpPr>
          <p:spPr>
            <a:xfrm>
              <a:off x="3124793" y="7193808"/>
              <a:ext cx="438150" cy="368303"/>
            </a:xfrm>
            <a:prstGeom prst="cloud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4" name="雲 713"/>
            <p:cNvSpPr/>
            <p:nvPr/>
          </p:nvSpPr>
          <p:spPr>
            <a:xfrm rot="1402400">
              <a:off x="3281327" y="6637887"/>
              <a:ext cx="518264" cy="518264"/>
            </a:xfrm>
            <a:prstGeom prst="cloud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5" name="雲 714"/>
            <p:cNvSpPr/>
            <p:nvPr/>
          </p:nvSpPr>
          <p:spPr>
            <a:xfrm rot="1402400">
              <a:off x="3696786" y="7142158"/>
              <a:ext cx="643025" cy="643025"/>
            </a:xfrm>
            <a:prstGeom prst="cloud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18" name="グループ化 717"/>
          <p:cNvGrpSpPr/>
          <p:nvPr/>
        </p:nvGrpSpPr>
        <p:grpSpPr>
          <a:xfrm>
            <a:off x="411730" y="5237547"/>
            <a:ext cx="1466948" cy="1077804"/>
            <a:chOff x="-2558499" y="6123184"/>
            <a:chExt cx="2652617" cy="1948946"/>
          </a:xfrm>
        </p:grpSpPr>
        <p:sp>
          <p:nvSpPr>
            <p:cNvPr id="719" name="正方形/長方形 718"/>
            <p:cNvSpPr/>
            <p:nvPr/>
          </p:nvSpPr>
          <p:spPr>
            <a:xfrm>
              <a:off x="-2264530" y="6680177"/>
              <a:ext cx="100406" cy="112529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20" name="グループ化 719"/>
            <p:cNvGrpSpPr/>
            <p:nvPr/>
          </p:nvGrpSpPr>
          <p:grpSpPr>
            <a:xfrm>
              <a:off x="-1699311" y="6895188"/>
              <a:ext cx="239580" cy="334052"/>
              <a:chOff x="1380774" y="1113820"/>
              <a:chExt cx="239580" cy="334052"/>
            </a:xfrm>
          </p:grpSpPr>
          <p:sp>
            <p:nvSpPr>
              <p:cNvPr id="738" name="角丸四角形 737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9" name="角丸四角形 738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1" name="角丸四角形 720"/>
            <p:cNvSpPr/>
            <p:nvPr/>
          </p:nvSpPr>
          <p:spPr>
            <a:xfrm>
              <a:off x="-877345" y="6649826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2" name="角丸四角形 721"/>
            <p:cNvSpPr/>
            <p:nvPr/>
          </p:nvSpPr>
          <p:spPr>
            <a:xfrm rot="325329">
              <a:off x="-909445" y="6887001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3" name="角丸四角形 722"/>
            <p:cNvSpPr/>
            <p:nvPr/>
          </p:nvSpPr>
          <p:spPr>
            <a:xfrm>
              <a:off x="-89234" y="7327273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4" name="角丸四角形 723"/>
            <p:cNvSpPr/>
            <p:nvPr/>
          </p:nvSpPr>
          <p:spPr>
            <a:xfrm>
              <a:off x="-89234" y="7451098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5" name="フリーフォーム 724"/>
            <p:cNvSpPr/>
            <p:nvPr/>
          </p:nvSpPr>
          <p:spPr>
            <a:xfrm>
              <a:off x="-2320471" y="7202256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6" name="フリーフォーム 725"/>
            <p:cNvSpPr/>
            <p:nvPr/>
          </p:nvSpPr>
          <p:spPr>
            <a:xfrm>
              <a:off x="-2275226" y="6387158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7" name="角丸四角形 726"/>
            <p:cNvSpPr/>
            <p:nvPr/>
          </p:nvSpPr>
          <p:spPr>
            <a:xfrm>
              <a:off x="-2403810" y="757683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8" name="円/楕円 727"/>
            <p:cNvSpPr/>
            <p:nvPr/>
          </p:nvSpPr>
          <p:spPr>
            <a:xfrm>
              <a:off x="-2141872" y="744348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-760747" y="744348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0" name="円/楕円 729"/>
            <p:cNvSpPr/>
            <p:nvPr/>
          </p:nvSpPr>
          <p:spPr>
            <a:xfrm>
              <a:off x="-1975184" y="761016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-594059" y="761016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2" name="角丸四角形 731"/>
            <p:cNvSpPr/>
            <p:nvPr/>
          </p:nvSpPr>
          <p:spPr>
            <a:xfrm>
              <a:off x="-1156035" y="7281556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3" name="角丸四角形 732"/>
            <p:cNvSpPr/>
            <p:nvPr/>
          </p:nvSpPr>
          <p:spPr>
            <a:xfrm>
              <a:off x="-2075196" y="7260124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4" name="角丸四角形 733"/>
            <p:cNvSpPr/>
            <p:nvPr/>
          </p:nvSpPr>
          <p:spPr>
            <a:xfrm>
              <a:off x="-89235" y="757683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5" name="角丸四角形 734"/>
            <p:cNvSpPr/>
            <p:nvPr/>
          </p:nvSpPr>
          <p:spPr>
            <a:xfrm>
              <a:off x="-1744318" y="7023143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6" name="円/楕円 735"/>
            <p:cNvSpPr/>
            <p:nvPr/>
          </p:nvSpPr>
          <p:spPr>
            <a:xfrm>
              <a:off x="-2522261" y="6159422"/>
              <a:ext cx="619125" cy="619125"/>
            </a:xfrm>
            <a:prstGeom prst="ellipse">
              <a:avLst/>
            </a:prstGeom>
            <a:solidFill>
              <a:srgbClr val="0070C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7" name="フリーフォーム 736"/>
            <p:cNvSpPr/>
            <p:nvPr/>
          </p:nvSpPr>
          <p:spPr>
            <a:xfrm>
              <a:off x="-2558499" y="6123184"/>
              <a:ext cx="691600" cy="691600"/>
            </a:xfrm>
            <a:custGeom>
              <a:avLst/>
              <a:gdLst>
                <a:gd name="connsiteX0" fmla="*/ 345800 w 691600"/>
                <a:gd name="connsiteY0" fmla="*/ 392798 h 691600"/>
                <a:gd name="connsiteX1" fmla="*/ 136914 w 691600"/>
                <a:gd name="connsiteY1" fmla="*/ 513398 h 691600"/>
                <a:gd name="connsiteX2" fmla="*/ 155580 w 691600"/>
                <a:gd name="connsiteY2" fmla="*/ 536020 h 691600"/>
                <a:gd name="connsiteX3" fmla="*/ 345800 w 691600"/>
                <a:gd name="connsiteY3" fmla="*/ 614812 h 691600"/>
                <a:gd name="connsiteX4" fmla="*/ 536020 w 691600"/>
                <a:gd name="connsiteY4" fmla="*/ 536020 h 691600"/>
                <a:gd name="connsiteX5" fmla="*/ 554686 w 691600"/>
                <a:gd name="connsiteY5" fmla="*/ 513398 h 691600"/>
                <a:gd name="connsiteX6" fmla="*/ 95665 w 691600"/>
                <a:gd name="connsiteY6" fmla="*/ 248382 h 691600"/>
                <a:gd name="connsiteX7" fmla="*/ 82254 w 691600"/>
                <a:gd name="connsiteY7" fmla="*/ 291585 h 691600"/>
                <a:gd name="connsiteX8" fmla="*/ 76788 w 691600"/>
                <a:gd name="connsiteY8" fmla="*/ 345800 h 691600"/>
                <a:gd name="connsiteX9" fmla="*/ 82254 w 691600"/>
                <a:gd name="connsiteY9" fmla="*/ 400015 h 691600"/>
                <a:gd name="connsiteX10" fmla="*/ 95665 w 691600"/>
                <a:gd name="connsiteY10" fmla="*/ 443220 h 691600"/>
                <a:gd name="connsiteX11" fmla="*/ 264399 w 691600"/>
                <a:gd name="connsiteY11" fmla="*/ 345801 h 691600"/>
                <a:gd name="connsiteX12" fmla="*/ 595936 w 691600"/>
                <a:gd name="connsiteY12" fmla="*/ 248382 h 691600"/>
                <a:gd name="connsiteX13" fmla="*/ 427201 w 691600"/>
                <a:gd name="connsiteY13" fmla="*/ 345801 h 691600"/>
                <a:gd name="connsiteX14" fmla="*/ 595935 w 691600"/>
                <a:gd name="connsiteY14" fmla="*/ 443220 h 691600"/>
                <a:gd name="connsiteX15" fmla="*/ 609347 w 691600"/>
                <a:gd name="connsiteY15" fmla="*/ 400015 h 691600"/>
                <a:gd name="connsiteX16" fmla="*/ 614812 w 691600"/>
                <a:gd name="connsiteY16" fmla="*/ 345800 h 691600"/>
                <a:gd name="connsiteX17" fmla="*/ 609347 w 691600"/>
                <a:gd name="connsiteY17" fmla="*/ 291585 h 691600"/>
                <a:gd name="connsiteX18" fmla="*/ 345800 w 691600"/>
                <a:gd name="connsiteY18" fmla="*/ 76788 h 691600"/>
                <a:gd name="connsiteX19" fmla="*/ 155580 w 691600"/>
                <a:gd name="connsiteY19" fmla="*/ 155580 h 691600"/>
                <a:gd name="connsiteX20" fmla="*/ 136914 w 691600"/>
                <a:gd name="connsiteY20" fmla="*/ 178204 h 691600"/>
                <a:gd name="connsiteX21" fmla="*/ 345800 w 691600"/>
                <a:gd name="connsiteY21" fmla="*/ 298804 h 691600"/>
                <a:gd name="connsiteX22" fmla="*/ 554686 w 691600"/>
                <a:gd name="connsiteY22" fmla="*/ 178204 h 691600"/>
                <a:gd name="connsiteX23" fmla="*/ 536020 w 691600"/>
                <a:gd name="connsiteY23" fmla="*/ 155580 h 691600"/>
                <a:gd name="connsiteX24" fmla="*/ 345800 w 691600"/>
                <a:gd name="connsiteY24" fmla="*/ 76788 h 691600"/>
                <a:gd name="connsiteX25" fmla="*/ 345800 w 691600"/>
                <a:gd name="connsiteY25" fmla="*/ 0 h 691600"/>
                <a:gd name="connsiteX26" fmla="*/ 691600 w 691600"/>
                <a:gd name="connsiteY26" fmla="*/ 345800 h 691600"/>
                <a:gd name="connsiteX27" fmla="*/ 345800 w 691600"/>
                <a:gd name="connsiteY27" fmla="*/ 691600 h 691600"/>
                <a:gd name="connsiteX28" fmla="*/ 0 w 691600"/>
                <a:gd name="connsiteY28" fmla="*/ 345800 h 691600"/>
                <a:gd name="connsiteX29" fmla="*/ 345800 w 691600"/>
                <a:gd name="connsiteY29" fmla="*/ 0 h 69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91600" h="691600">
                  <a:moveTo>
                    <a:pt x="345800" y="392798"/>
                  </a:moveTo>
                  <a:lnTo>
                    <a:pt x="136914" y="513398"/>
                  </a:lnTo>
                  <a:lnTo>
                    <a:pt x="155580" y="536020"/>
                  </a:lnTo>
                  <a:cubicBezTo>
                    <a:pt x="204262" y="584702"/>
                    <a:pt x="271515" y="614812"/>
                    <a:pt x="345800" y="614812"/>
                  </a:cubicBezTo>
                  <a:cubicBezTo>
                    <a:pt x="420086" y="614812"/>
                    <a:pt x="487339" y="584702"/>
                    <a:pt x="536020" y="536020"/>
                  </a:cubicBezTo>
                  <a:lnTo>
                    <a:pt x="554686" y="513398"/>
                  </a:lnTo>
                  <a:close/>
                  <a:moveTo>
                    <a:pt x="95665" y="248382"/>
                  </a:moveTo>
                  <a:lnTo>
                    <a:pt x="82254" y="291585"/>
                  </a:lnTo>
                  <a:cubicBezTo>
                    <a:pt x="78670" y="309097"/>
                    <a:pt x="76788" y="327229"/>
                    <a:pt x="76788" y="345800"/>
                  </a:cubicBezTo>
                  <a:cubicBezTo>
                    <a:pt x="76788" y="364372"/>
                    <a:pt x="78670" y="382503"/>
                    <a:pt x="82254" y="400015"/>
                  </a:cubicBezTo>
                  <a:lnTo>
                    <a:pt x="95665" y="443220"/>
                  </a:lnTo>
                  <a:lnTo>
                    <a:pt x="264399" y="345801"/>
                  </a:lnTo>
                  <a:close/>
                  <a:moveTo>
                    <a:pt x="595936" y="248382"/>
                  </a:moveTo>
                  <a:lnTo>
                    <a:pt x="427201" y="345801"/>
                  </a:lnTo>
                  <a:lnTo>
                    <a:pt x="595935" y="443220"/>
                  </a:lnTo>
                  <a:lnTo>
                    <a:pt x="609347" y="400015"/>
                  </a:lnTo>
                  <a:cubicBezTo>
                    <a:pt x="612930" y="382503"/>
                    <a:pt x="614812" y="364372"/>
                    <a:pt x="614812" y="345800"/>
                  </a:cubicBezTo>
                  <a:cubicBezTo>
                    <a:pt x="614812" y="327229"/>
                    <a:pt x="612930" y="309097"/>
                    <a:pt x="609347" y="291585"/>
                  </a:cubicBezTo>
                  <a:close/>
                  <a:moveTo>
                    <a:pt x="345800" y="76788"/>
                  </a:moveTo>
                  <a:cubicBezTo>
                    <a:pt x="271515" y="76788"/>
                    <a:pt x="204262" y="106899"/>
                    <a:pt x="155580" y="155580"/>
                  </a:cubicBezTo>
                  <a:lnTo>
                    <a:pt x="136914" y="178204"/>
                  </a:lnTo>
                  <a:lnTo>
                    <a:pt x="345800" y="298804"/>
                  </a:lnTo>
                  <a:lnTo>
                    <a:pt x="554686" y="178204"/>
                  </a:lnTo>
                  <a:lnTo>
                    <a:pt x="536020" y="155580"/>
                  </a:lnTo>
                  <a:cubicBezTo>
                    <a:pt x="487339" y="106899"/>
                    <a:pt x="420086" y="76788"/>
                    <a:pt x="345800" y="76788"/>
                  </a:cubicBezTo>
                  <a:close/>
                  <a:moveTo>
                    <a:pt x="345800" y="0"/>
                  </a:moveTo>
                  <a:cubicBezTo>
                    <a:pt x="536780" y="0"/>
                    <a:pt x="691600" y="154820"/>
                    <a:pt x="691600" y="345800"/>
                  </a:cubicBezTo>
                  <a:cubicBezTo>
                    <a:pt x="691600" y="536780"/>
                    <a:pt x="536780" y="691600"/>
                    <a:pt x="345800" y="691600"/>
                  </a:cubicBezTo>
                  <a:cubicBezTo>
                    <a:pt x="154820" y="691600"/>
                    <a:pt x="0" y="536780"/>
                    <a:pt x="0" y="345800"/>
                  </a:cubicBezTo>
                  <a:cubicBezTo>
                    <a:pt x="0" y="154820"/>
                    <a:pt x="154820" y="0"/>
                    <a:pt x="345800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40" name="グループ化 739"/>
          <p:cNvGrpSpPr/>
          <p:nvPr/>
        </p:nvGrpSpPr>
        <p:grpSpPr>
          <a:xfrm>
            <a:off x="6138483" y="5404985"/>
            <a:ext cx="1381400" cy="931820"/>
            <a:chOff x="4453190" y="6453138"/>
            <a:chExt cx="2497928" cy="1684972"/>
          </a:xfrm>
        </p:grpSpPr>
        <p:sp>
          <p:nvSpPr>
            <p:cNvPr id="741" name="角丸四角形 740"/>
            <p:cNvSpPr/>
            <p:nvPr/>
          </p:nvSpPr>
          <p:spPr>
            <a:xfrm rot="2700000">
              <a:off x="5308075" y="7019001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2" name="角丸四角形 741"/>
            <p:cNvSpPr/>
            <p:nvPr/>
          </p:nvSpPr>
          <p:spPr>
            <a:xfrm rot="1667075">
              <a:off x="5351795" y="7131788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43" name="グループ化 742"/>
            <p:cNvGrpSpPr/>
            <p:nvPr/>
          </p:nvGrpSpPr>
          <p:grpSpPr>
            <a:xfrm>
              <a:off x="5157689" y="6961168"/>
              <a:ext cx="239580" cy="334052"/>
              <a:chOff x="1380774" y="1113820"/>
              <a:chExt cx="239580" cy="334052"/>
            </a:xfrm>
          </p:grpSpPr>
          <p:sp>
            <p:nvSpPr>
              <p:cNvPr id="764" name="角丸四角形 763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5" name="角丸四角形 764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44" name="円/楕円 743"/>
            <p:cNvSpPr/>
            <p:nvPr/>
          </p:nvSpPr>
          <p:spPr>
            <a:xfrm>
              <a:off x="5471573" y="6594826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5" name="角丸四角形 744"/>
            <p:cNvSpPr/>
            <p:nvPr/>
          </p:nvSpPr>
          <p:spPr>
            <a:xfrm rot="21354204">
              <a:off x="5598061" y="6938846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6" name="角丸四角形 745"/>
            <p:cNvSpPr/>
            <p:nvPr/>
          </p:nvSpPr>
          <p:spPr>
            <a:xfrm>
              <a:off x="5979655" y="6715806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7" name="角丸四角形 746"/>
            <p:cNvSpPr/>
            <p:nvPr/>
          </p:nvSpPr>
          <p:spPr>
            <a:xfrm rot="325329">
              <a:off x="5947555" y="6952981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8" name="弦 747"/>
            <p:cNvSpPr/>
            <p:nvPr/>
          </p:nvSpPr>
          <p:spPr>
            <a:xfrm>
              <a:off x="5499612" y="6703469"/>
              <a:ext cx="125473" cy="125473"/>
            </a:xfrm>
            <a:prstGeom prst="chord">
              <a:avLst>
                <a:gd name="adj1" fmla="val 19758265"/>
                <a:gd name="adj2" fmla="val 10716373"/>
              </a:avLst>
            </a:prstGeom>
            <a:solidFill>
              <a:sysClr val="window" lastClr="FFFFFF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9" name="弦 748"/>
            <p:cNvSpPr/>
            <p:nvPr/>
          </p:nvSpPr>
          <p:spPr>
            <a:xfrm>
              <a:off x="5493836" y="6727201"/>
              <a:ext cx="73531" cy="73531"/>
            </a:xfrm>
            <a:prstGeom prst="chord">
              <a:avLst>
                <a:gd name="adj1" fmla="val 19758265"/>
                <a:gd name="adj2" fmla="val 10716373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0" name="台形 749"/>
            <p:cNvSpPr/>
            <p:nvPr/>
          </p:nvSpPr>
          <p:spPr>
            <a:xfrm>
              <a:off x="5161883" y="6474267"/>
              <a:ext cx="1423067" cy="758384"/>
            </a:xfrm>
            <a:prstGeom prst="trapezoid">
              <a:avLst>
                <a:gd name="adj" fmla="val 21060"/>
              </a:avLst>
            </a:prstGeom>
            <a:solidFill>
              <a:sysClr val="windowText" lastClr="000000">
                <a:alpha val="80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1" name="角丸四角形 750"/>
            <p:cNvSpPr/>
            <p:nvPr/>
          </p:nvSpPr>
          <p:spPr>
            <a:xfrm>
              <a:off x="6767766" y="7393253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2" name="角丸四角形 751"/>
            <p:cNvSpPr/>
            <p:nvPr/>
          </p:nvSpPr>
          <p:spPr>
            <a:xfrm>
              <a:off x="6767766" y="7517078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3" name="フリーフォーム 752"/>
            <p:cNvSpPr/>
            <p:nvPr/>
          </p:nvSpPr>
          <p:spPr>
            <a:xfrm>
              <a:off x="4536529" y="7268236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4" name="フリーフォーム 753"/>
            <p:cNvSpPr/>
            <p:nvPr/>
          </p:nvSpPr>
          <p:spPr>
            <a:xfrm>
              <a:off x="4581774" y="6453138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5" name="角丸四角形 754"/>
            <p:cNvSpPr/>
            <p:nvPr/>
          </p:nvSpPr>
          <p:spPr>
            <a:xfrm>
              <a:off x="4453190" y="764281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6" name="円/楕円 755"/>
            <p:cNvSpPr/>
            <p:nvPr/>
          </p:nvSpPr>
          <p:spPr>
            <a:xfrm>
              <a:off x="4715128" y="750946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7" name="円/楕円 756"/>
            <p:cNvSpPr/>
            <p:nvPr/>
          </p:nvSpPr>
          <p:spPr>
            <a:xfrm>
              <a:off x="6096253" y="7509460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8" name="円/楕円 757"/>
            <p:cNvSpPr/>
            <p:nvPr/>
          </p:nvSpPr>
          <p:spPr>
            <a:xfrm>
              <a:off x="4881816" y="767614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9" name="円/楕円 758"/>
            <p:cNvSpPr/>
            <p:nvPr/>
          </p:nvSpPr>
          <p:spPr>
            <a:xfrm>
              <a:off x="6262941" y="7676148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0" name="角丸四角形 759"/>
            <p:cNvSpPr/>
            <p:nvPr/>
          </p:nvSpPr>
          <p:spPr>
            <a:xfrm>
              <a:off x="5700965" y="7347536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1" name="角丸四角形 760"/>
            <p:cNvSpPr/>
            <p:nvPr/>
          </p:nvSpPr>
          <p:spPr>
            <a:xfrm>
              <a:off x="4781804" y="7326104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2" name="角丸四角形 761"/>
            <p:cNvSpPr/>
            <p:nvPr/>
          </p:nvSpPr>
          <p:spPr>
            <a:xfrm>
              <a:off x="6767765" y="7642811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3" name="角丸四角形 762"/>
            <p:cNvSpPr/>
            <p:nvPr/>
          </p:nvSpPr>
          <p:spPr>
            <a:xfrm>
              <a:off x="5112682" y="7089123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66" name="グループ化 765"/>
          <p:cNvGrpSpPr/>
          <p:nvPr/>
        </p:nvGrpSpPr>
        <p:grpSpPr>
          <a:xfrm>
            <a:off x="367192" y="1418393"/>
            <a:ext cx="1781066" cy="1001622"/>
            <a:chOff x="-2580592" y="-166838"/>
            <a:chExt cx="3220626" cy="1811191"/>
          </a:xfrm>
        </p:grpSpPr>
        <p:sp>
          <p:nvSpPr>
            <p:cNvPr id="767" name="角丸四角形 766"/>
            <p:cNvSpPr/>
            <p:nvPr/>
          </p:nvSpPr>
          <p:spPr>
            <a:xfrm rot="2700000">
              <a:off x="-1440640" y="525244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8" name="角丸四角形 767"/>
            <p:cNvSpPr/>
            <p:nvPr/>
          </p:nvSpPr>
          <p:spPr>
            <a:xfrm rot="1667075">
              <a:off x="-1396920" y="638031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69" name="グループ化 768"/>
            <p:cNvGrpSpPr/>
            <p:nvPr/>
          </p:nvGrpSpPr>
          <p:grpSpPr>
            <a:xfrm>
              <a:off x="-1591026" y="467411"/>
              <a:ext cx="239580" cy="334052"/>
              <a:chOff x="1380774" y="1113820"/>
              <a:chExt cx="239580" cy="334052"/>
            </a:xfrm>
          </p:grpSpPr>
          <p:sp>
            <p:nvSpPr>
              <p:cNvPr id="792" name="角丸四角形 791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3" name="角丸四角形 792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70" name="円/楕円 769"/>
            <p:cNvSpPr/>
            <p:nvPr/>
          </p:nvSpPr>
          <p:spPr>
            <a:xfrm>
              <a:off x="-1150786" y="68048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1" name="角丸四角形 770"/>
            <p:cNvSpPr/>
            <p:nvPr/>
          </p:nvSpPr>
          <p:spPr>
            <a:xfrm rot="900000">
              <a:off x="-1150654" y="445089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2" name="角丸四角形 771"/>
            <p:cNvSpPr/>
            <p:nvPr/>
          </p:nvSpPr>
          <p:spPr>
            <a:xfrm>
              <a:off x="-769060" y="222049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角丸四角形 772"/>
            <p:cNvSpPr/>
            <p:nvPr/>
          </p:nvSpPr>
          <p:spPr>
            <a:xfrm rot="325329">
              <a:off x="-801160" y="459224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4" name="角丸四角形 773"/>
            <p:cNvSpPr/>
            <p:nvPr/>
          </p:nvSpPr>
          <p:spPr>
            <a:xfrm>
              <a:off x="19051" y="899496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5" name="角丸四角形 774"/>
            <p:cNvSpPr/>
            <p:nvPr/>
          </p:nvSpPr>
          <p:spPr>
            <a:xfrm>
              <a:off x="19051" y="1023321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6" name="フリーフォーム 775"/>
            <p:cNvSpPr/>
            <p:nvPr/>
          </p:nvSpPr>
          <p:spPr>
            <a:xfrm>
              <a:off x="-2212186" y="774479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フリーフォーム 776"/>
            <p:cNvSpPr/>
            <p:nvPr/>
          </p:nvSpPr>
          <p:spPr>
            <a:xfrm>
              <a:off x="-2166941" y="-40619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角丸四角形 777"/>
            <p:cNvSpPr/>
            <p:nvPr/>
          </p:nvSpPr>
          <p:spPr>
            <a:xfrm>
              <a:off x="-2295525" y="11490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-2033587" y="10157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0" name="円/楕円 779"/>
            <p:cNvSpPr/>
            <p:nvPr/>
          </p:nvSpPr>
          <p:spPr>
            <a:xfrm>
              <a:off x="-652462" y="1015703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1" name="円/楕円 780"/>
            <p:cNvSpPr/>
            <p:nvPr/>
          </p:nvSpPr>
          <p:spPr>
            <a:xfrm>
              <a:off x="-1866899" y="11823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2" name="円/楕円 781"/>
            <p:cNvSpPr/>
            <p:nvPr/>
          </p:nvSpPr>
          <p:spPr>
            <a:xfrm>
              <a:off x="-485774" y="1182391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3" name="角丸四角形 782"/>
            <p:cNvSpPr/>
            <p:nvPr/>
          </p:nvSpPr>
          <p:spPr>
            <a:xfrm>
              <a:off x="-1047750" y="853779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4" name="角丸四角形 783"/>
            <p:cNvSpPr/>
            <p:nvPr/>
          </p:nvSpPr>
          <p:spPr>
            <a:xfrm>
              <a:off x="-1966911" y="832347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5" name="角丸四角形 784"/>
            <p:cNvSpPr/>
            <p:nvPr/>
          </p:nvSpPr>
          <p:spPr>
            <a:xfrm>
              <a:off x="19050" y="1149054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6" name="角丸四角形 785"/>
            <p:cNvSpPr/>
            <p:nvPr/>
          </p:nvSpPr>
          <p:spPr>
            <a:xfrm>
              <a:off x="-1636033" y="595366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7" name="円/楕円 786"/>
            <p:cNvSpPr/>
            <p:nvPr/>
          </p:nvSpPr>
          <p:spPr>
            <a:xfrm>
              <a:off x="-1127639" y="201182"/>
              <a:ext cx="146763" cy="7075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8" name="円/楕円 787"/>
            <p:cNvSpPr/>
            <p:nvPr/>
          </p:nvSpPr>
          <p:spPr>
            <a:xfrm>
              <a:off x="-1089025" y="212613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9" name="フリーフォーム 788"/>
            <p:cNvSpPr/>
            <p:nvPr/>
          </p:nvSpPr>
          <p:spPr>
            <a:xfrm rot="5400000">
              <a:off x="-1063652" y="-1683778"/>
              <a:ext cx="129596" cy="3163475"/>
            </a:xfrm>
            <a:custGeom>
              <a:avLst/>
              <a:gdLst>
                <a:gd name="connsiteX0" fmla="*/ 0 w 159210"/>
                <a:gd name="connsiteY0" fmla="*/ 2470528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80343 w 159210"/>
                <a:gd name="connsiteY6" fmla="*/ 2455970 h 2772014"/>
                <a:gd name="connsiteX7" fmla="*/ 80060 w 159210"/>
                <a:gd name="connsiteY7" fmla="*/ 2460719 h 2772014"/>
                <a:gd name="connsiteX8" fmla="*/ 159210 w 159210"/>
                <a:gd name="connsiteY8" fmla="*/ 2772014 h 2772014"/>
                <a:gd name="connsiteX9" fmla="*/ 13350 w 159210"/>
                <a:gd name="connsiteY9" fmla="*/ 2581889 h 2772014"/>
                <a:gd name="connsiteX10" fmla="*/ 2549 w 159210"/>
                <a:gd name="connsiteY10" fmla="*/ 2476681 h 2772014"/>
                <a:gd name="connsiteX0" fmla="*/ 0 w 160323"/>
                <a:gd name="connsiteY0" fmla="*/ 2470528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2549 w 160323"/>
                <a:gd name="connsiteY9" fmla="*/ 2476681 h 2772014"/>
                <a:gd name="connsiteX10" fmla="*/ 0 w 160323"/>
                <a:gd name="connsiteY10" fmla="*/ 2470528 h 2772014"/>
                <a:gd name="connsiteX0" fmla="*/ 2549 w 160323"/>
                <a:gd name="connsiteY0" fmla="*/ 2476681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2549 w 160323"/>
                <a:gd name="connsiteY9" fmla="*/ 2476681 h 2772014"/>
                <a:gd name="connsiteX0" fmla="*/ 7311 w 160323"/>
                <a:gd name="connsiteY0" fmla="*/ 2479065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7311 w 160323"/>
                <a:gd name="connsiteY9" fmla="*/ 2479065 h 2772014"/>
                <a:gd name="connsiteX0" fmla="*/ 7311 w 160323"/>
                <a:gd name="connsiteY0" fmla="*/ 2479065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7311 w 160323"/>
                <a:gd name="connsiteY9" fmla="*/ 2479065 h 2772014"/>
                <a:gd name="connsiteX0" fmla="*/ 7311 w 159210"/>
                <a:gd name="connsiteY0" fmla="*/ 2479065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159210 w 159210"/>
                <a:gd name="connsiteY6" fmla="*/ 2772014 h 2772014"/>
                <a:gd name="connsiteX7" fmla="*/ 13350 w 159210"/>
                <a:gd name="connsiteY7" fmla="*/ 2581889 h 2772014"/>
                <a:gd name="connsiteX8" fmla="*/ 7311 w 159210"/>
                <a:gd name="connsiteY8" fmla="*/ 2479065 h 2772014"/>
                <a:gd name="connsiteX0" fmla="*/ 7311 w 159210"/>
                <a:gd name="connsiteY0" fmla="*/ 2479065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159210 w 159210"/>
                <a:gd name="connsiteY6" fmla="*/ 2772014 h 2772014"/>
                <a:gd name="connsiteX7" fmla="*/ 13350 w 159210"/>
                <a:gd name="connsiteY7" fmla="*/ 2581889 h 2772014"/>
                <a:gd name="connsiteX8" fmla="*/ 7311 w 159210"/>
                <a:gd name="connsiteY8" fmla="*/ 2479065 h 277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210" h="2772014">
                  <a:moveTo>
                    <a:pt x="7311" y="2479065"/>
                  </a:moveTo>
                  <a:cubicBezTo>
                    <a:pt x="6461" y="1657738"/>
                    <a:pt x="850" y="834027"/>
                    <a:pt x="0" y="12700"/>
                  </a:cubicBezTo>
                  <a:cubicBezTo>
                    <a:pt x="0" y="5686"/>
                    <a:pt x="5686" y="0"/>
                    <a:pt x="12700" y="0"/>
                  </a:cubicBezTo>
                  <a:lnTo>
                    <a:pt x="63500" y="0"/>
                  </a:lnTo>
                  <a:cubicBezTo>
                    <a:pt x="70514" y="0"/>
                    <a:pt x="76200" y="5686"/>
                    <a:pt x="76200" y="12700"/>
                  </a:cubicBezTo>
                  <a:cubicBezTo>
                    <a:pt x="76200" y="827123"/>
                    <a:pt x="74723" y="2233941"/>
                    <a:pt x="76200" y="2455970"/>
                  </a:cubicBezTo>
                  <a:cubicBezTo>
                    <a:pt x="77677" y="2677999"/>
                    <a:pt x="131540" y="2666666"/>
                    <a:pt x="159210" y="2772014"/>
                  </a:cubicBezTo>
                  <a:cubicBezTo>
                    <a:pt x="93640" y="2772014"/>
                    <a:pt x="37381" y="2693617"/>
                    <a:pt x="13350" y="2581889"/>
                  </a:cubicBezTo>
                  <a:cubicBezTo>
                    <a:pt x="11337" y="2547614"/>
                    <a:pt x="9324" y="2568112"/>
                    <a:pt x="7311" y="2479065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0" name="フリーフォーム 789"/>
            <p:cNvSpPr/>
            <p:nvPr/>
          </p:nvSpPr>
          <p:spPr>
            <a:xfrm rot="5400000">
              <a:off x="-1006501" y="-1632978"/>
              <a:ext cx="129596" cy="3163475"/>
            </a:xfrm>
            <a:custGeom>
              <a:avLst/>
              <a:gdLst>
                <a:gd name="connsiteX0" fmla="*/ 0 w 159210"/>
                <a:gd name="connsiteY0" fmla="*/ 2470528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80343 w 159210"/>
                <a:gd name="connsiteY6" fmla="*/ 2455970 h 2772014"/>
                <a:gd name="connsiteX7" fmla="*/ 80060 w 159210"/>
                <a:gd name="connsiteY7" fmla="*/ 2460719 h 2772014"/>
                <a:gd name="connsiteX8" fmla="*/ 159210 w 159210"/>
                <a:gd name="connsiteY8" fmla="*/ 2772014 h 2772014"/>
                <a:gd name="connsiteX9" fmla="*/ 13350 w 159210"/>
                <a:gd name="connsiteY9" fmla="*/ 2581889 h 2772014"/>
                <a:gd name="connsiteX10" fmla="*/ 2549 w 159210"/>
                <a:gd name="connsiteY10" fmla="*/ 2476681 h 2772014"/>
                <a:gd name="connsiteX0" fmla="*/ 0 w 160323"/>
                <a:gd name="connsiteY0" fmla="*/ 2470528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2549 w 160323"/>
                <a:gd name="connsiteY9" fmla="*/ 2476681 h 2772014"/>
                <a:gd name="connsiteX10" fmla="*/ 0 w 160323"/>
                <a:gd name="connsiteY10" fmla="*/ 2470528 h 2772014"/>
                <a:gd name="connsiteX0" fmla="*/ 2549 w 160323"/>
                <a:gd name="connsiteY0" fmla="*/ 2476681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2549 w 160323"/>
                <a:gd name="connsiteY9" fmla="*/ 2476681 h 2772014"/>
                <a:gd name="connsiteX0" fmla="*/ 7311 w 160323"/>
                <a:gd name="connsiteY0" fmla="*/ 2479065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7311 w 160323"/>
                <a:gd name="connsiteY9" fmla="*/ 2479065 h 2772014"/>
                <a:gd name="connsiteX0" fmla="*/ 7311 w 160323"/>
                <a:gd name="connsiteY0" fmla="*/ 2479065 h 2772014"/>
                <a:gd name="connsiteX1" fmla="*/ 0 w 160323"/>
                <a:gd name="connsiteY1" fmla="*/ 12700 h 2772014"/>
                <a:gd name="connsiteX2" fmla="*/ 12700 w 160323"/>
                <a:gd name="connsiteY2" fmla="*/ 0 h 2772014"/>
                <a:gd name="connsiteX3" fmla="*/ 63500 w 160323"/>
                <a:gd name="connsiteY3" fmla="*/ 0 h 2772014"/>
                <a:gd name="connsiteX4" fmla="*/ 76200 w 160323"/>
                <a:gd name="connsiteY4" fmla="*/ 12700 h 2772014"/>
                <a:gd name="connsiteX5" fmla="*/ 76200 w 160323"/>
                <a:gd name="connsiteY5" fmla="*/ 2455970 h 2772014"/>
                <a:gd name="connsiteX6" fmla="*/ 80343 w 160323"/>
                <a:gd name="connsiteY6" fmla="*/ 2455970 h 2772014"/>
                <a:gd name="connsiteX7" fmla="*/ 159210 w 160323"/>
                <a:gd name="connsiteY7" fmla="*/ 2772014 h 2772014"/>
                <a:gd name="connsiteX8" fmla="*/ 13350 w 160323"/>
                <a:gd name="connsiteY8" fmla="*/ 2581889 h 2772014"/>
                <a:gd name="connsiteX9" fmla="*/ 7311 w 160323"/>
                <a:gd name="connsiteY9" fmla="*/ 2479065 h 2772014"/>
                <a:gd name="connsiteX0" fmla="*/ 7311 w 159210"/>
                <a:gd name="connsiteY0" fmla="*/ 2479065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159210 w 159210"/>
                <a:gd name="connsiteY6" fmla="*/ 2772014 h 2772014"/>
                <a:gd name="connsiteX7" fmla="*/ 13350 w 159210"/>
                <a:gd name="connsiteY7" fmla="*/ 2581889 h 2772014"/>
                <a:gd name="connsiteX8" fmla="*/ 7311 w 159210"/>
                <a:gd name="connsiteY8" fmla="*/ 2479065 h 2772014"/>
                <a:gd name="connsiteX0" fmla="*/ 7311 w 159210"/>
                <a:gd name="connsiteY0" fmla="*/ 2479065 h 2772014"/>
                <a:gd name="connsiteX1" fmla="*/ 0 w 159210"/>
                <a:gd name="connsiteY1" fmla="*/ 12700 h 2772014"/>
                <a:gd name="connsiteX2" fmla="*/ 12700 w 159210"/>
                <a:gd name="connsiteY2" fmla="*/ 0 h 2772014"/>
                <a:gd name="connsiteX3" fmla="*/ 63500 w 159210"/>
                <a:gd name="connsiteY3" fmla="*/ 0 h 2772014"/>
                <a:gd name="connsiteX4" fmla="*/ 76200 w 159210"/>
                <a:gd name="connsiteY4" fmla="*/ 12700 h 2772014"/>
                <a:gd name="connsiteX5" fmla="*/ 76200 w 159210"/>
                <a:gd name="connsiteY5" fmla="*/ 2455970 h 2772014"/>
                <a:gd name="connsiteX6" fmla="*/ 159210 w 159210"/>
                <a:gd name="connsiteY6" fmla="*/ 2772014 h 2772014"/>
                <a:gd name="connsiteX7" fmla="*/ 13350 w 159210"/>
                <a:gd name="connsiteY7" fmla="*/ 2581889 h 2772014"/>
                <a:gd name="connsiteX8" fmla="*/ 7311 w 159210"/>
                <a:gd name="connsiteY8" fmla="*/ 2479065 h 277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210" h="2772014">
                  <a:moveTo>
                    <a:pt x="7311" y="2479065"/>
                  </a:moveTo>
                  <a:cubicBezTo>
                    <a:pt x="6461" y="1657738"/>
                    <a:pt x="850" y="834027"/>
                    <a:pt x="0" y="12700"/>
                  </a:cubicBezTo>
                  <a:cubicBezTo>
                    <a:pt x="0" y="5686"/>
                    <a:pt x="5686" y="0"/>
                    <a:pt x="12700" y="0"/>
                  </a:cubicBezTo>
                  <a:lnTo>
                    <a:pt x="63500" y="0"/>
                  </a:lnTo>
                  <a:cubicBezTo>
                    <a:pt x="70514" y="0"/>
                    <a:pt x="76200" y="5686"/>
                    <a:pt x="76200" y="12700"/>
                  </a:cubicBezTo>
                  <a:cubicBezTo>
                    <a:pt x="76200" y="827123"/>
                    <a:pt x="74723" y="2233941"/>
                    <a:pt x="76200" y="2455970"/>
                  </a:cubicBezTo>
                  <a:cubicBezTo>
                    <a:pt x="77677" y="2677999"/>
                    <a:pt x="131540" y="2666666"/>
                    <a:pt x="159210" y="2772014"/>
                  </a:cubicBezTo>
                  <a:cubicBezTo>
                    <a:pt x="93640" y="2772014"/>
                    <a:pt x="37381" y="2693617"/>
                    <a:pt x="13350" y="2581889"/>
                  </a:cubicBezTo>
                  <a:cubicBezTo>
                    <a:pt x="11337" y="2547614"/>
                    <a:pt x="9324" y="2568112"/>
                    <a:pt x="7311" y="2479065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1" name="台形 790"/>
            <p:cNvSpPr/>
            <p:nvPr/>
          </p:nvSpPr>
          <p:spPr>
            <a:xfrm>
              <a:off x="-1011311" y="-140340"/>
              <a:ext cx="217819" cy="111675"/>
            </a:xfrm>
            <a:prstGeom prst="trapezoid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94" name="グループ化 793"/>
          <p:cNvGrpSpPr/>
          <p:nvPr/>
        </p:nvGrpSpPr>
        <p:grpSpPr>
          <a:xfrm>
            <a:off x="7985882" y="5388129"/>
            <a:ext cx="1381400" cy="931820"/>
            <a:chOff x="6362246" y="4456995"/>
            <a:chExt cx="2497928" cy="1684972"/>
          </a:xfrm>
        </p:grpSpPr>
        <p:sp>
          <p:nvSpPr>
            <p:cNvPr id="795" name="角丸四角形 794"/>
            <p:cNvSpPr/>
            <p:nvPr/>
          </p:nvSpPr>
          <p:spPr>
            <a:xfrm rot="3336371">
              <a:off x="7322467" y="5094957"/>
              <a:ext cx="313223" cy="8172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6" name="角丸四角形 795"/>
            <p:cNvSpPr/>
            <p:nvPr/>
          </p:nvSpPr>
          <p:spPr>
            <a:xfrm rot="2700000">
              <a:off x="7217131" y="5022858"/>
              <a:ext cx="104808" cy="116296"/>
            </a:xfrm>
            <a:prstGeom prst="roundRect">
              <a:avLst>
                <a:gd name="adj" fmla="val 3428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7" name="角丸四角形 796"/>
            <p:cNvSpPr/>
            <p:nvPr/>
          </p:nvSpPr>
          <p:spPr>
            <a:xfrm rot="1667075">
              <a:off x="7260851" y="5135645"/>
              <a:ext cx="296793" cy="6642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98" name="グループ化 797"/>
            <p:cNvGrpSpPr/>
            <p:nvPr/>
          </p:nvGrpSpPr>
          <p:grpSpPr>
            <a:xfrm>
              <a:off x="7066745" y="4965025"/>
              <a:ext cx="239580" cy="334052"/>
              <a:chOff x="1380774" y="1113820"/>
              <a:chExt cx="239580" cy="334052"/>
            </a:xfrm>
          </p:grpSpPr>
          <p:sp>
            <p:nvSpPr>
              <p:cNvPr id="822" name="角丸四角形 821"/>
              <p:cNvSpPr/>
              <p:nvPr/>
            </p:nvSpPr>
            <p:spPr>
              <a:xfrm rot="19800000">
                <a:off x="1380774" y="1319923"/>
                <a:ext cx="233235" cy="4571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3" name="角丸四角形 822"/>
              <p:cNvSpPr/>
              <p:nvPr/>
            </p:nvSpPr>
            <p:spPr>
              <a:xfrm rot="19800000">
                <a:off x="1574635" y="1113820"/>
                <a:ext cx="45719" cy="33405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99" name="円/楕円 798"/>
            <p:cNvSpPr/>
            <p:nvPr/>
          </p:nvSpPr>
          <p:spPr>
            <a:xfrm>
              <a:off x="7506985" y="4565662"/>
              <a:ext cx="380569" cy="38056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0" name="角丸四角形 799"/>
            <p:cNvSpPr/>
            <p:nvPr/>
          </p:nvSpPr>
          <p:spPr>
            <a:xfrm rot="900000">
              <a:off x="7507117" y="4942703"/>
              <a:ext cx="288742" cy="56671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1" name="角丸四角形 800"/>
            <p:cNvSpPr/>
            <p:nvPr/>
          </p:nvSpPr>
          <p:spPr>
            <a:xfrm>
              <a:off x="7888711" y="4719663"/>
              <a:ext cx="103648" cy="226918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2" name="角丸四角形 801"/>
            <p:cNvSpPr/>
            <p:nvPr/>
          </p:nvSpPr>
          <p:spPr>
            <a:xfrm rot="325329">
              <a:off x="7856611" y="4956838"/>
              <a:ext cx="159285" cy="427067"/>
            </a:xfrm>
            <a:prstGeom prst="roundRect">
              <a:avLst>
                <a:gd name="adj" fmla="val 4091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3" name="角丸四角形 802"/>
            <p:cNvSpPr/>
            <p:nvPr/>
          </p:nvSpPr>
          <p:spPr>
            <a:xfrm>
              <a:off x="8676822" y="5397110"/>
              <a:ext cx="114298" cy="238126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4" name="角丸四角形 803"/>
            <p:cNvSpPr/>
            <p:nvPr/>
          </p:nvSpPr>
          <p:spPr>
            <a:xfrm>
              <a:off x="8676822" y="5520935"/>
              <a:ext cx="114298" cy="238126"/>
            </a:xfrm>
            <a:prstGeom prst="round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5" name="フリーフォーム 804"/>
            <p:cNvSpPr/>
            <p:nvPr/>
          </p:nvSpPr>
          <p:spPr>
            <a:xfrm>
              <a:off x="6445585" y="5272093"/>
              <a:ext cx="149716" cy="592938"/>
            </a:xfrm>
            <a:custGeom>
              <a:avLst/>
              <a:gdLst>
                <a:gd name="connsiteX0" fmla="*/ 49704 w 149716"/>
                <a:gd name="connsiteY0" fmla="*/ 0 h 592938"/>
                <a:gd name="connsiteX1" fmla="*/ 149716 w 149716"/>
                <a:gd name="connsiteY1" fmla="*/ 0 h 592938"/>
                <a:gd name="connsiteX2" fmla="*/ 100013 w 149716"/>
                <a:gd name="connsiteY2" fmla="*/ 346554 h 592938"/>
                <a:gd name="connsiteX3" fmla="*/ 100012 w 149716"/>
                <a:gd name="connsiteY3" fmla="*/ 346554 h 592938"/>
                <a:gd name="connsiteX4" fmla="*/ 100012 w 149716"/>
                <a:gd name="connsiteY4" fmla="*/ 592938 h 592938"/>
                <a:gd name="connsiteX5" fmla="*/ 0 w 149716"/>
                <a:gd name="connsiteY5" fmla="*/ 592938 h 592938"/>
                <a:gd name="connsiteX6" fmla="*/ 0 w 149716"/>
                <a:gd name="connsiteY6" fmla="*/ 346554 h 592938"/>
                <a:gd name="connsiteX7" fmla="*/ 1 w 149716"/>
                <a:gd name="connsiteY7" fmla="*/ 346554 h 59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16" h="592938">
                  <a:moveTo>
                    <a:pt x="49704" y="0"/>
                  </a:moveTo>
                  <a:lnTo>
                    <a:pt x="149716" y="0"/>
                  </a:lnTo>
                  <a:lnTo>
                    <a:pt x="100013" y="346554"/>
                  </a:lnTo>
                  <a:lnTo>
                    <a:pt x="100012" y="346554"/>
                  </a:lnTo>
                  <a:lnTo>
                    <a:pt x="100012" y="592938"/>
                  </a:lnTo>
                  <a:lnTo>
                    <a:pt x="0" y="592938"/>
                  </a:lnTo>
                  <a:lnTo>
                    <a:pt x="0" y="346554"/>
                  </a:lnTo>
                  <a:lnTo>
                    <a:pt x="1" y="34655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6" name="フリーフォーム 805"/>
            <p:cNvSpPr/>
            <p:nvPr/>
          </p:nvSpPr>
          <p:spPr>
            <a:xfrm>
              <a:off x="6490830" y="4456995"/>
              <a:ext cx="2257426" cy="1461135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close/>
                  <a:moveTo>
                    <a:pt x="763642" y="56198"/>
                  </a:moveTo>
                  <a:lnTo>
                    <a:pt x="614365" y="762000"/>
                  </a:lnTo>
                  <a:lnTo>
                    <a:pt x="1472568" y="762000"/>
                  </a:lnTo>
                  <a:lnTo>
                    <a:pt x="1472568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547690" y="761999"/>
                  </a:ln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7" name="円/楕円 806"/>
            <p:cNvSpPr/>
            <p:nvPr/>
          </p:nvSpPr>
          <p:spPr>
            <a:xfrm>
              <a:off x="6624184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8" name="円/楕円 807"/>
            <p:cNvSpPr/>
            <p:nvPr/>
          </p:nvSpPr>
          <p:spPr>
            <a:xfrm>
              <a:off x="8005309" y="5513317"/>
              <a:ext cx="628650" cy="628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9" name="円/楕円 808"/>
            <p:cNvSpPr/>
            <p:nvPr/>
          </p:nvSpPr>
          <p:spPr>
            <a:xfrm>
              <a:off x="6790872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0" name="円/楕円 809"/>
            <p:cNvSpPr/>
            <p:nvPr/>
          </p:nvSpPr>
          <p:spPr>
            <a:xfrm>
              <a:off x="8171997" y="5680005"/>
              <a:ext cx="295274" cy="295274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1" name="角丸四角形 810"/>
            <p:cNvSpPr/>
            <p:nvPr/>
          </p:nvSpPr>
          <p:spPr>
            <a:xfrm>
              <a:off x="7610021" y="5351393"/>
              <a:ext cx="219075" cy="10001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2" name="角丸四角形 811"/>
            <p:cNvSpPr/>
            <p:nvPr/>
          </p:nvSpPr>
          <p:spPr>
            <a:xfrm>
              <a:off x="6690860" y="5329961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3" name="角丸四角形 812"/>
            <p:cNvSpPr/>
            <p:nvPr/>
          </p:nvSpPr>
          <p:spPr>
            <a:xfrm>
              <a:off x="8676821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4" name="角丸四角形 813"/>
            <p:cNvSpPr/>
            <p:nvPr/>
          </p:nvSpPr>
          <p:spPr>
            <a:xfrm>
              <a:off x="7021738" y="5092980"/>
              <a:ext cx="166686" cy="154781"/>
            </a:xfrm>
            <a:prstGeom prst="roundRect">
              <a:avLst>
                <a:gd name="adj" fmla="val 30289"/>
              </a:avLst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15" name="グループ化 814"/>
            <p:cNvGrpSpPr/>
            <p:nvPr/>
          </p:nvGrpSpPr>
          <p:grpSpPr>
            <a:xfrm rot="20155175">
              <a:off x="7520282" y="4742591"/>
              <a:ext cx="108464" cy="70753"/>
              <a:chOff x="7518622" y="4698796"/>
              <a:chExt cx="108464" cy="70753"/>
            </a:xfrm>
          </p:grpSpPr>
          <p:sp>
            <p:nvSpPr>
              <p:cNvPr id="820" name="円/楕円 819"/>
              <p:cNvSpPr/>
              <p:nvPr/>
            </p:nvSpPr>
            <p:spPr>
              <a:xfrm>
                <a:off x="7518622" y="4698796"/>
                <a:ext cx="108464" cy="707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1" name="円/楕円 820"/>
              <p:cNvSpPr/>
              <p:nvPr/>
            </p:nvSpPr>
            <p:spPr>
              <a:xfrm>
                <a:off x="7524788" y="4710227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16" name="角丸四角形 815"/>
            <p:cNvSpPr/>
            <p:nvPr/>
          </p:nvSpPr>
          <p:spPr>
            <a:xfrm rot="18900000">
              <a:off x="7311702" y="4846470"/>
              <a:ext cx="116630" cy="236222"/>
            </a:xfrm>
            <a:prstGeom prst="roundRect">
              <a:avLst>
                <a:gd name="adj" fmla="val 8025"/>
              </a:avLst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7" name="角丸四角形 816"/>
            <p:cNvSpPr/>
            <p:nvPr/>
          </p:nvSpPr>
          <p:spPr>
            <a:xfrm rot="2480032">
              <a:off x="7621242" y="4771288"/>
              <a:ext cx="168819" cy="144759"/>
            </a:xfrm>
            <a:prstGeom prst="roundRect">
              <a:avLst>
                <a:gd name="adj" fmla="val 40866"/>
              </a:avLst>
            </a:prstGeom>
            <a:solidFill>
              <a:sysClr val="windowText" lastClr="00000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8" name="角丸四角形 817"/>
            <p:cNvSpPr/>
            <p:nvPr/>
          </p:nvSpPr>
          <p:spPr>
            <a:xfrm rot="18900000">
              <a:off x="7335169" y="4853513"/>
              <a:ext cx="79401" cy="215611"/>
            </a:xfrm>
            <a:prstGeom prst="roundRect">
              <a:avLst>
                <a:gd name="adj" fmla="val 8025"/>
              </a:avLst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9" name="角丸四角形 818"/>
            <p:cNvSpPr/>
            <p:nvPr/>
          </p:nvSpPr>
          <p:spPr>
            <a:xfrm>
              <a:off x="6362246" y="5646668"/>
              <a:ext cx="183353" cy="271462"/>
            </a:xfrm>
            <a:prstGeom prst="roundRect">
              <a:avLst/>
            </a:prstGeom>
            <a:solidFill>
              <a:srgbClr val="5B9BD5">
                <a:lumMod val="5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24" name="グループ化 823"/>
          <p:cNvGrpSpPr/>
          <p:nvPr/>
        </p:nvGrpSpPr>
        <p:grpSpPr>
          <a:xfrm>
            <a:off x="2365497" y="1480398"/>
            <a:ext cx="1381400" cy="962476"/>
            <a:chOff x="676275" y="550357"/>
            <a:chExt cx="2497928" cy="1740405"/>
          </a:xfrm>
        </p:grpSpPr>
        <p:grpSp>
          <p:nvGrpSpPr>
            <p:cNvPr id="825" name="グループ化 824"/>
            <p:cNvGrpSpPr/>
            <p:nvPr/>
          </p:nvGrpSpPr>
          <p:grpSpPr>
            <a:xfrm>
              <a:off x="676275" y="550357"/>
              <a:ext cx="2497928" cy="1740405"/>
              <a:chOff x="676275" y="550357"/>
              <a:chExt cx="2497928" cy="1740405"/>
            </a:xfrm>
          </p:grpSpPr>
          <p:sp>
            <p:nvSpPr>
              <p:cNvPr id="827" name="角丸四角形 826"/>
              <p:cNvSpPr/>
              <p:nvPr/>
            </p:nvSpPr>
            <p:spPr>
              <a:xfrm rot="2700000">
                <a:off x="1531160" y="1171653"/>
                <a:ext cx="104808" cy="116296"/>
              </a:xfrm>
              <a:prstGeom prst="roundRect">
                <a:avLst>
                  <a:gd name="adj" fmla="val 34286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8" name="角丸四角形 827"/>
              <p:cNvSpPr/>
              <p:nvPr/>
            </p:nvSpPr>
            <p:spPr>
              <a:xfrm rot="1667075">
                <a:off x="1574880" y="1284440"/>
                <a:ext cx="296793" cy="6642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29" name="グループ化 828"/>
              <p:cNvGrpSpPr/>
              <p:nvPr/>
            </p:nvGrpSpPr>
            <p:grpSpPr>
              <a:xfrm>
                <a:off x="1380774" y="1113820"/>
                <a:ext cx="239580" cy="334052"/>
                <a:chOff x="1380774" y="1113820"/>
                <a:chExt cx="239580" cy="334052"/>
              </a:xfrm>
            </p:grpSpPr>
            <p:sp>
              <p:nvSpPr>
                <p:cNvPr id="854" name="角丸四角形 853"/>
                <p:cNvSpPr/>
                <p:nvPr/>
              </p:nvSpPr>
              <p:spPr>
                <a:xfrm rot="19800000">
                  <a:off x="1380774" y="1319923"/>
                  <a:ext cx="233235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5" name="角丸四角形 854"/>
                <p:cNvSpPr/>
                <p:nvPr/>
              </p:nvSpPr>
              <p:spPr>
                <a:xfrm rot="19800000">
                  <a:off x="1574635" y="1113820"/>
                  <a:ext cx="45719" cy="33405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30" name="円/楕円 829"/>
              <p:cNvSpPr/>
              <p:nvPr/>
            </p:nvSpPr>
            <p:spPr>
              <a:xfrm>
                <a:off x="1821014" y="714457"/>
                <a:ext cx="380569" cy="38056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1" name="角丸四角形 830"/>
              <p:cNvSpPr/>
              <p:nvPr/>
            </p:nvSpPr>
            <p:spPr>
              <a:xfrm rot="900000">
                <a:off x="1821146" y="1091498"/>
                <a:ext cx="288742" cy="5667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角丸四角形 831"/>
              <p:cNvSpPr/>
              <p:nvPr/>
            </p:nvSpPr>
            <p:spPr>
              <a:xfrm>
                <a:off x="2202740" y="868458"/>
                <a:ext cx="103648" cy="226918"/>
              </a:xfrm>
              <a:prstGeom prst="round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角丸四角形 832"/>
              <p:cNvSpPr/>
              <p:nvPr/>
            </p:nvSpPr>
            <p:spPr>
              <a:xfrm rot="325329">
                <a:off x="2170640" y="1105633"/>
                <a:ext cx="159285" cy="427067"/>
              </a:xfrm>
              <a:prstGeom prst="roundRect">
                <a:avLst>
                  <a:gd name="adj" fmla="val 4091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4" name="角丸四角形 833"/>
              <p:cNvSpPr/>
              <p:nvPr/>
            </p:nvSpPr>
            <p:spPr>
              <a:xfrm>
                <a:off x="2990851" y="1545905"/>
                <a:ext cx="114298" cy="238126"/>
              </a:xfrm>
              <a:prstGeom prst="roundRect">
                <a:avLst/>
              </a:prstGeom>
              <a:solidFill>
                <a:srgbClr val="FF9933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角丸四角形 834"/>
              <p:cNvSpPr/>
              <p:nvPr/>
            </p:nvSpPr>
            <p:spPr>
              <a:xfrm>
                <a:off x="2990851" y="1669730"/>
                <a:ext cx="114298" cy="238126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フリーフォーム 835"/>
              <p:cNvSpPr/>
              <p:nvPr/>
            </p:nvSpPr>
            <p:spPr>
              <a:xfrm>
                <a:off x="759614" y="1420888"/>
                <a:ext cx="149716" cy="592938"/>
              </a:xfrm>
              <a:custGeom>
                <a:avLst/>
                <a:gdLst>
                  <a:gd name="connsiteX0" fmla="*/ 49704 w 149716"/>
                  <a:gd name="connsiteY0" fmla="*/ 0 h 592938"/>
                  <a:gd name="connsiteX1" fmla="*/ 149716 w 149716"/>
                  <a:gd name="connsiteY1" fmla="*/ 0 h 592938"/>
                  <a:gd name="connsiteX2" fmla="*/ 100013 w 149716"/>
                  <a:gd name="connsiteY2" fmla="*/ 346554 h 592938"/>
                  <a:gd name="connsiteX3" fmla="*/ 100012 w 149716"/>
                  <a:gd name="connsiteY3" fmla="*/ 346554 h 592938"/>
                  <a:gd name="connsiteX4" fmla="*/ 100012 w 149716"/>
                  <a:gd name="connsiteY4" fmla="*/ 592938 h 592938"/>
                  <a:gd name="connsiteX5" fmla="*/ 0 w 149716"/>
                  <a:gd name="connsiteY5" fmla="*/ 592938 h 592938"/>
                  <a:gd name="connsiteX6" fmla="*/ 0 w 149716"/>
                  <a:gd name="connsiteY6" fmla="*/ 346554 h 592938"/>
                  <a:gd name="connsiteX7" fmla="*/ 1 w 149716"/>
                  <a:gd name="connsiteY7" fmla="*/ 346554 h 592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716" h="592938">
                    <a:moveTo>
                      <a:pt x="49704" y="0"/>
                    </a:moveTo>
                    <a:lnTo>
                      <a:pt x="149716" y="0"/>
                    </a:lnTo>
                    <a:lnTo>
                      <a:pt x="100013" y="346554"/>
                    </a:lnTo>
                    <a:lnTo>
                      <a:pt x="100012" y="346554"/>
                    </a:lnTo>
                    <a:lnTo>
                      <a:pt x="100012" y="592938"/>
                    </a:lnTo>
                    <a:lnTo>
                      <a:pt x="0" y="592938"/>
                    </a:lnTo>
                    <a:lnTo>
                      <a:pt x="0" y="346554"/>
                    </a:lnTo>
                    <a:lnTo>
                      <a:pt x="1" y="346554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7" name="フリーフォーム 836"/>
              <p:cNvSpPr/>
              <p:nvPr/>
            </p:nvSpPr>
            <p:spPr>
              <a:xfrm>
                <a:off x="804859" y="605790"/>
                <a:ext cx="2257426" cy="1461135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close/>
                    <a:moveTo>
                      <a:pt x="763642" y="56198"/>
                    </a:moveTo>
                    <a:lnTo>
                      <a:pt x="614365" y="762000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547690" y="761999"/>
                    </a:ln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8" name="角丸四角形 837"/>
              <p:cNvSpPr/>
              <p:nvPr/>
            </p:nvSpPr>
            <p:spPr>
              <a:xfrm>
                <a:off x="676275" y="1795463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9" name="円/楕円 838"/>
              <p:cNvSpPr/>
              <p:nvPr/>
            </p:nvSpPr>
            <p:spPr>
              <a:xfrm>
                <a:off x="938213" y="1662112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0" name="円/楕円 839"/>
              <p:cNvSpPr/>
              <p:nvPr/>
            </p:nvSpPr>
            <p:spPr>
              <a:xfrm>
                <a:off x="2319338" y="1662112"/>
                <a:ext cx="628650" cy="62865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円/楕円 840"/>
              <p:cNvSpPr/>
              <p:nvPr/>
            </p:nvSpPr>
            <p:spPr>
              <a:xfrm>
                <a:off x="1104901" y="1828800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円/楕円 841"/>
              <p:cNvSpPr/>
              <p:nvPr/>
            </p:nvSpPr>
            <p:spPr>
              <a:xfrm>
                <a:off x="2486026" y="1828800"/>
                <a:ext cx="295274" cy="295274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3" name="角丸四角形 842"/>
              <p:cNvSpPr/>
              <p:nvPr/>
            </p:nvSpPr>
            <p:spPr>
              <a:xfrm>
                <a:off x="1924050" y="1500188"/>
                <a:ext cx="219075" cy="10001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4" name="角丸四角形 843"/>
              <p:cNvSpPr/>
              <p:nvPr/>
            </p:nvSpPr>
            <p:spPr>
              <a:xfrm>
                <a:off x="2990850" y="1795463"/>
                <a:ext cx="183353" cy="271462"/>
              </a:xfrm>
              <a:prstGeom prst="roundRect">
                <a:avLst/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角丸四角形 844"/>
              <p:cNvSpPr/>
              <p:nvPr/>
            </p:nvSpPr>
            <p:spPr>
              <a:xfrm>
                <a:off x="1335767" y="1241775"/>
                <a:ext cx="166686" cy="154781"/>
              </a:xfrm>
              <a:prstGeom prst="roundRect">
                <a:avLst>
                  <a:gd name="adj" fmla="val 30289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6" name="角丸四角形 845"/>
              <p:cNvSpPr/>
              <p:nvPr/>
            </p:nvSpPr>
            <p:spPr>
              <a:xfrm rot="19800000">
                <a:off x="2053430" y="1123448"/>
                <a:ext cx="311150" cy="8173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7" name="角丸四角形 846"/>
              <p:cNvSpPr/>
              <p:nvPr/>
            </p:nvSpPr>
            <p:spPr>
              <a:xfrm rot="17100000">
                <a:off x="2199093" y="944014"/>
                <a:ext cx="311150" cy="81733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8" name="フリーフォーム 847"/>
              <p:cNvSpPr/>
              <p:nvPr/>
            </p:nvSpPr>
            <p:spPr>
              <a:xfrm rot="900000">
                <a:off x="2259089" y="550357"/>
                <a:ext cx="350636" cy="328202"/>
              </a:xfrm>
              <a:custGeom>
                <a:avLst/>
                <a:gdLst>
                  <a:gd name="connsiteX0" fmla="*/ 208755 w 436138"/>
                  <a:gd name="connsiteY0" fmla="*/ 0 h 408233"/>
                  <a:gd name="connsiteX1" fmla="*/ 218819 w 436138"/>
                  <a:gd name="connsiteY1" fmla="*/ 0 h 408233"/>
                  <a:gd name="connsiteX2" fmla="*/ 241333 w 436138"/>
                  <a:gd name="connsiteY2" fmla="*/ 22514 h 408233"/>
                  <a:gd name="connsiteX3" fmla="*/ 241333 w 436138"/>
                  <a:gd name="connsiteY3" fmla="*/ 199686 h 408233"/>
                  <a:gd name="connsiteX4" fmla="*/ 250960 w 436138"/>
                  <a:gd name="connsiteY4" fmla="*/ 199686 h 408233"/>
                  <a:gd name="connsiteX5" fmla="*/ 290832 w 436138"/>
                  <a:gd name="connsiteY5" fmla="*/ 50305 h 408233"/>
                  <a:gd name="connsiteX6" fmla="*/ 320507 w 436138"/>
                  <a:gd name="connsiteY6" fmla="*/ 33134 h 408233"/>
                  <a:gd name="connsiteX7" fmla="*/ 330976 w 436138"/>
                  <a:gd name="connsiteY7" fmla="*/ 35929 h 408233"/>
                  <a:gd name="connsiteX8" fmla="*/ 348148 w 436138"/>
                  <a:gd name="connsiteY8" fmla="*/ 65604 h 408233"/>
                  <a:gd name="connsiteX9" fmla="*/ 307701 w 436138"/>
                  <a:gd name="connsiteY9" fmla="*/ 217138 h 408233"/>
                  <a:gd name="connsiteX10" fmla="*/ 318839 w 436138"/>
                  <a:gd name="connsiteY10" fmla="*/ 224648 h 408233"/>
                  <a:gd name="connsiteX11" fmla="*/ 319078 w 436138"/>
                  <a:gd name="connsiteY11" fmla="*/ 225002 h 408233"/>
                  <a:gd name="connsiteX12" fmla="*/ 396295 w 436138"/>
                  <a:gd name="connsiteY12" fmla="*/ 127909 h 408233"/>
                  <a:gd name="connsiteX13" fmla="*/ 422548 w 436138"/>
                  <a:gd name="connsiteY13" fmla="*/ 124915 h 408233"/>
                  <a:gd name="connsiteX14" fmla="*/ 429084 w 436138"/>
                  <a:gd name="connsiteY14" fmla="*/ 130113 h 408233"/>
                  <a:gd name="connsiteX15" fmla="*/ 432077 w 436138"/>
                  <a:gd name="connsiteY15" fmla="*/ 156366 h 408233"/>
                  <a:gd name="connsiteX16" fmla="*/ 340976 w 436138"/>
                  <a:gd name="connsiteY16" fmla="*/ 270918 h 408233"/>
                  <a:gd name="connsiteX17" fmla="*/ 343801 w 436138"/>
                  <a:gd name="connsiteY17" fmla="*/ 284911 h 408233"/>
                  <a:gd name="connsiteX18" fmla="*/ 343801 w 436138"/>
                  <a:gd name="connsiteY18" fmla="*/ 323008 h 408233"/>
                  <a:gd name="connsiteX19" fmla="*/ 258576 w 436138"/>
                  <a:gd name="connsiteY19" fmla="*/ 408233 h 408233"/>
                  <a:gd name="connsiteX20" fmla="*/ 185816 w 436138"/>
                  <a:gd name="connsiteY20" fmla="*/ 408233 h 408233"/>
                  <a:gd name="connsiteX21" fmla="*/ 100591 w 436138"/>
                  <a:gd name="connsiteY21" fmla="*/ 323008 h 408233"/>
                  <a:gd name="connsiteX22" fmla="*/ 100591 w 436138"/>
                  <a:gd name="connsiteY22" fmla="*/ 318427 h 408233"/>
                  <a:gd name="connsiteX23" fmla="*/ 87586 w 436138"/>
                  <a:gd name="connsiteY23" fmla="*/ 313040 h 408233"/>
                  <a:gd name="connsiteX24" fmla="*/ 11423 w 436138"/>
                  <a:gd name="connsiteY24" fmla="*/ 236877 h 408233"/>
                  <a:gd name="connsiteX25" fmla="*/ 11423 w 436138"/>
                  <a:gd name="connsiteY25" fmla="*/ 181722 h 408233"/>
                  <a:gd name="connsiteX26" fmla="*/ 11424 w 436138"/>
                  <a:gd name="connsiteY26" fmla="*/ 181722 h 408233"/>
                  <a:gd name="connsiteX27" fmla="*/ 39002 w 436138"/>
                  <a:gd name="connsiteY27" fmla="*/ 170299 h 408233"/>
                  <a:gd name="connsiteX28" fmla="*/ 66580 w 436138"/>
                  <a:gd name="connsiteY28" fmla="*/ 181722 h 408233"/>
                  <a:gd name="connsiteX29" fmla="*/ 119090 w 436138"/>
                  <a:gd name="connsiteY29" fmla="*/ 234234 h 408233"/>
                  <a:gd name="connsiteX30" fmla="*/ 124159 w 436138"/>
                  <a:gd name="connsiteY30" fmla="*/ 226715 h 408233"/>
                  <a:gd name="connsiteX31" fmla="*/ 119425 w 436138"/>
                  <a:gd name="connsiteY31" fmla="*/ 219247 h 408233"/>
                  <a:gd name="connsiteX32" fmla="*/ 91872 w 436138"/>
                  <a:gd name="connsiteY32" fmla="*/ 60938 h 408233"/>
                  <a:gd name="connsiteX33" fmla="*/ 111599 w 436138"/>
                  <a:gd name="connsiteY33" fmla="*/ 32897 h 408233"/>
                  <a:gd name="connsiteX34" fmla="*/ 122274 w 436138"/>
                  <a:gd name="connsiteY34" fmla="*/ 31039 h 408233"/>
                  <a:gd name="connsiteX35" fmla="*/ 150315 w 436138"/>
                  <a:gd name="connsiteY35" fmla="*/ 50766 h 408233"/>
                  <a:gd name="connsiteX36" fmla="*/ 176559 w 436138"/>
                  <a:gd name="connsiteY36" fmla="*/ 201555 h 408233"/>
                  <a:gd name="connsiteX37" fmla="*/ 185816 w 436138"/>
                  <a:gd name="connsiteY37" fmla="*/ 199686 h 408233"/>
                  <a:gd name="connsiteX38" fmla="*/ 186241 w 436138"/>
                  <a:gd name="connsiteY38" fmla="*/ 199686 h 408233"/>
                  <a:gd name="connsiteX39" fmla="*/ 186241 w 436138"/>
                  <a:gd name="connsiteY39" fmla="*/ 22514 h 408233"/>
                  <a:gd name="connsiteX40" fmla="*/ 208755 w 436138"/>
                  <a:gd name="connsiteY40" fmla="*/ 0 h 408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36138" h="408233">
                    <a:moveTo>
                      <a:pt x="208755" y="0"/>
                    </a:moveTo>
                    <a:lnTo>
                      <a:pt x="218819" y="0"/>
                    </a:lnTo>
                    <a:cubicBezTo>
                      <a:pt x="231253" y="0"/>
                      <a:pt x="241333" y="10080"/>
                      <a:pt x="241333" y="22514"/>
                    </a:cubicBezTo>
                    <a:lnTo>
                      <a:pt x="241333" y="199686"/>
                    </a:lnTo>
                    <a:lnTo>
                      <a:pt x="250960" y="199686"/>
                    </a:lnTo>
                    <a:lnTo>
                      <a:pt x="290832" y="50305"/>
                    </a:lnTo>
                    <a:cubicBezTo>
                      <a:pt x="294285" y="37369"/>
                      <a:pt x="307571" y="29682"/>
                      <a:pt x="320507" y="33134"/>
                    </a:cubicBezTo>
                    <a:lnTo>
                      <a:pt x="330976" y="35929"/>
                    </a:lnTo>
                    <a:cubicBezTo>
                      <a:pt x="343913" y="39382"/>
                      <a:pt x="351600" y="52668"/>
                      <a:pt x="348148" y="65604"/>
                    </a:cubicBezTo>
                    <a:lnTo>
                      <a:pt x="307701" y="217138"/>
                    </a:lnTo>
                    <a:lnTo>
                      <a:pt x="318839" y="224648"/>
                    </a:lnTo>
                    <a:lnTo>
                      <a:pt x="319078" y="225002"/>
                    </a:lnTo>
                    <a:lnTo>
                      <a:pt x="396295" y="127909"/>
                    </a:lnTo>
                    <a:cubicBezTo>
                      <a:pt x="402717" y="119832"/>
                      <a:pt x="414471" y="118492"/>
                      <a:pt x="422548" y="124915"/>
                    </a:cubicBezTo>
                    <a:lnTo>
                      <a:pt x="429084" y="130113"/>
                    </a:lnTo>
                    <a:cubicBezTo>
                      <a:pt x="437160" y="136536"/>
                      <a:pt x="438500" y="148290"/>
                      <a:pt x="432077" y="156366"/>
                    </a:cubicBezTo>
                    <a:lnTo>
                      <a:pt x="340976" y="270918"/>
                    </a:lnTo>
                    <a:lnTo>
                      <a:pt x="343801" y="284911"/>
                    </a:lnTo>
                    <a:lnTo>
                      <a:pt x="343801" y="323008"/>
                    </a:lnTo>
                    <a:cubicBezTo>
                      <a:pt x="343801" y="370076"/>
                      <a:pt x="305644" y="408233"/>
                      <a:pt x="258576" y="408233"/>
                    </a:cubicBezTo>
                    <a:lnTo>
                      <a:pt x="185816" y="408233"/>
                    </a:lnTo>
                    <a:cubicBezTo>
                      <a:pt x="138748" y="408233"/>
                      <a:pt x="100591" y="370076"/>
                      <a:pt x="100591" y="323008"/>
                    </a:cubicBezTo>
                    <a:lnTo>
                      <a:pt x="100591" y="318427"/>
                    </a:lnTo>
                    <a:lnTo>
                      <a:pt x="87586" y="313040"/>
                    </a:lnTo>
                    <a:lnTo>
                      <a:pt x="11423" y="236877"/>
                    </a:lnTo>
                    <a:cubicBezTo>
                      <a:pt x="-3808" y="221646"/>
                      <a:pt x="-3808" y="196953"/>
                      <a:pt x="11423" y="181722"/>
                    </a:cubicBezTo>
                    <a:lnTo>
                      <a:pt x="11424" y="181722"/>
                    </a:lnTo>
                    <a:cubicBezTo>
                      <a:pt x="19040" y="174107"/>
                      <a:pt x="29021" y="170299"/>
                      <a:pt x="39002" y="170299"/>
                    </a:cubicBezTo>
                    <a:cubicBezTo>
                      <a:pt x="48983" y="170299"/>
                      <a:pt x="58964" y="174107"/>
                      <a:pt x="66580" y="181722"/>
                    </a:cubicBezTo>
                    <a:lnTo>
                      <a:pt x="119090" y="234234"/>
                    </a:lnTo>
                    <a:lnTo>
                      <a:pt x="124159" y="226715"/>
                    </a:lnTo>
                    <a:lnTo>
                      <a:pt x="119425" y="219247"/>
                    </a:lnTo>
                    <a:lnTo>
                      <a:pt x="91872" y="60938"/>
                    </a:lnTo>
                    <a:cubicBezTo>
                      <a:pt x="89576" y="47747"/>
                      <a:pt x="98408" y="35193"/>
                      <a:pt x="111599" y="32897"/>
                    </a:cubicBezTo>
                    <a:lnTo>
                      <a:pt x="122274" y="31039"/>
                    </a:lnTo>
                    <a:cubicBezTo>
                      <a:pt x="135465" y="28743"/>
                      <a:pt x="148020" y="37575"/>
                      <a:pt x="150315" y="50766"/>
                    </a:cubicBezTo>
                    <a:lnTo>
                      <a:pt x="176559" y="201555"/>
                    </a:lnTo>
                    <a:lnTo>
                      <a:pt x="185816" y="199686"/>
                    </a:lnTo>
                    <a:lnTo>
                      <a:pt x="186241" y="199686"/>
                    </a:lnTo>
                    <a:lnTo>
                      <a:pt x="186241" y="22514"/>
                    </a:lnTo>
                    <a:cubicBezTo>
                      <a:pt x="186241" y="10080"/>
                      <a:pt x="196321" y="0"/>
                      <a:pt x="2087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円/楕円 848"/>
              <p:cNvSpPr/>
              <p:nvPr/>
            </p:nvSpPr>
            <p:spPr>
              <a:xfrm>
                <a:off x="1844161" y="847591"/>
                <a:ext cx="146763" cy="707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0" name="円/楕円 849"/>
              <p:cNvSpPr/>
              <p:nvPr/>
            </p:nvSpPr>
            <p:spPr>
              <a:xfrm>
                <a:off x="2027517" y="847591"/>
                <a:ext cx="146763" cy="707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1" name="円/楕円 850"/>
              <p:cNvSpPr/>
              <p:nvPr/>
            </p:nvSpPr>
            <p:spPr>
              <a:xfrm>
                <a:off x="1891264" y="859022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2" name="円/楕円 851"/>
              <p:cNvSpPr/>
              <p:nvPr/>
            </p:nvSpPr>
            <p:spPr>
              <a:xfrm>
                <a:off x="2079383" y="859022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3" name="月 852"/>
              <p:cNvSpPr/>
              <p:nvPr/>
            </p:nvSpPr>
            <p:spPr>
              <a:xfrm rot="16200000">
                <a:off x="1988115" y="968038"/>
                <a:ext cx="45719" cy="119774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6" name="角丸四角形 825"/>
            <p:cNvSpPr/>
            <p:nvPr/>
          </p:nvSpPr>
          <p:spPr>
            <a:xfrm>
              <a:off x="1004889" y="1478756"/>
              <a:ext cx="128588" cy="100012"/>
            </a:xfrm>
            <a:prstGeom prst="roundRect">
              <a:avLst/>
            </a:prstGeom>
            <a:solidFill>
              <a:srgbClr val="FF9933"/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39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pptx380_危険運転／無謀運転</dc:title>
  <dc:subject>pptx380_危険運転／無謀運転</dc:subject>
  <dc:creator>http://www.digipot.net</dc:creator>
  <cp:lastModifiedBy/>
  <cp:revision>1</cp:revision>
  <dcterms:created xsi:type="dcterms:W3CDTF">2014-01-30T05:12:09Z</dcterms:created>
  <dcterms:modified xsi:type="dcterms:W3CDTF">2016-01-07T06:45:30Z</dcterms:modified>
  <cp:category/>
  <cp:version>1</cp:version>
</cp:coreProperties>
</file>